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Default Extension="png" ContentType="image/png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</p:sldIdLst>
  <p:sldSz cx="10693400" cy="7556500"/>
  <p:notesSz cx="10693400" cy="7556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0B1AE3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0B1AE3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0B1AE3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69280" y="6486372"/>
            <a:ext cx="1378128" cy="6618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92940" y="2266569"/>
            <a:ext cx="5907519" cy="13011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rgbClr val="0B1AE3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6932" y="1456786"/>
            <a:ext cx="9479534" cy="4790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33447" y="6890203"/>
            <a:ext cx="279400" cy="258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55.jpg"/><Relationship Id="rId4" Type="http://schemas.openxmlformats.org/officeDocument/2006/relationships/image" Target="../media/image56.jpg"/><Relationship Id="rId5" Type="http://schemas.openxmlformats.org/officeDocument/2006/relationships/image" Target="../media/image57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Relationship Id="rId3" Type="http://schemas.openxmlformats.org/officeDocument/2006/relationships/image" Target="../media/image60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Relationship Id="rId3" Type="http://schemas.openxmlformats.org/officeDocument/2006/relationships/image" Target="../media/image63.png"/><Relationship Id="rId4" Type="http://schemas.openxmlformats.org/officeDocument/2006/relationships/image" Target="../media/image64.jp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Relationship Id="rId3" Type="http://schemas.openxmlformats.org/officeDocument/2006/relationships/image" Target="../media/image63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jpg"/><Relationship Id="rId3" Type="http://schemas.openxmlformats.org/officeDocument/2006/relationships/image" Target="../media/image67.jp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Relationship Id="rId4" Type="http://schemas.openxmlformats.org/officeDocument/2006/relationships/image" Target="../media/image70.jp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jp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jp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g"/><Relationship Id="rId3" Type="http://schemas.openxmlformats.org/officeDocument/2006/relationships/image" Target="../media/image74.jp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jpg"/><Relationship Id="rId3" Type="http://schemas.openxmlformats.org/officeDocument/2006/relationships/image" Target="../media/image73.jpg"/><Relationship Id="rId4" Type="http://schemas.openxmlformats.org/officeDocument/2006/relationships/image" Target="../media/image74.jp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jpg"/><Relationship Id="rId3" Type="http://schemas.openxmlformats.org/officeDocument/2006/relationships/image" Target="../media/image77.jpg"/><Relationship Id="rId4" Type="http://schemas.openxmlformats.org/officeDocument/2006/relationships/image" Target="../media/image73.jpg"/><Relationship Id="rId5" Type="http://schemas.openxmlformats.org/officeDocument/2006/relationships/image" Target="../media/image74.jp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jp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jp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jp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3083" y="6297730"/>
            <a:ext cx="1728705" cy="8220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114" rIns="0" bIns="0" rtlCol="0" vert="horz">
            <a:spAutoFit/>
          </a:bodyPr>
          <a:lstStyle/>
          <a:p>
            <a:pPr marL="1176655" marR="5080" indent="-952500">
              <a:lnSpc>
                <a:spcPts val="5000"/>
              </a:lnSpc>
              <a:spcBef>
                <a:spcPts val="244"/>
              </a:spcBef>
            </a:pPr>
            <a:r>
              <a:rPr dirty="0" spc="35"/>
              <a:t>Khai</a:t>
            </a:r>
            <a:r>
              <a:rPr dirty="0" spc="75"/>
              <a:t> </a:t>
            </a:r>
            <a:r>
              <a:rPr dirty="0" spc="-50"/>
              <a:t>phá</a:t>
            </a:r>
            <a:r>
              <a:rPr dirty="0" spc="-5"/>
              <a:t> </a:t>
            </a:r>
            <a:r>
              <a:rPr dirty="0" spc="125"/>
              <a:t>m</a:t>
            </a:r>
            <a:r>
              <a:rPr dirty="0" spc="125">
                <a:latin typeface="Calibri"/>
                <a:cs typeface="Calibri"/>
              </a:rPr>
              <a:t>ẫ</a:t>
            </a:r>
            <a:r>
              <a:rPr dirty="0" spc="125"/>
              <a:t>u</a:t>
            </a:r>
            <a:r>
              <a:rPr dirty="0" spc="-30"/>
              <a:t> </a:t>
            </a:r>
            <a:r>
              <a:rPr dirty="0" spc="-50"/>
              <a:t>ph</a:t>
            </a:r>
            <a:r>
              <a:rPr dirty="0" spc="-50">
                <a:latin typeface="Calibri"/>
                <a:cs typeface="Calibri"/>
              </a:rPr>
              <a:t>ổ</a:t>
            </a:r>
            <a:r>
              <a:rPr dirty="0" spc="375">
                <a:latin typeface="Calibri"/>
                <a:cs typeface="Calibri"/>
              </a:rPr>
              <a:t> </a:t>
            </a:r>
            <a:r>
              <a:rPr dirty="0" spc="-65"/>
              <a:t>bi</a:t>
            </a:r>
            <a:r>
              <a:rPr dirty="0" spc="-65">
                <a:latin typeface="Calibri"/>
                <a:cs typeface="Calibri"/>
              </a:rPr>
              <a:t>ế</a:t>
            </a:r>
            <a:r>
              <a:rPr dirty="0" spc="-65"/>
              <a:t>n </a:t>
            </a:r>
            <a:r>
              <a:rPr dirty="0" spc="-1250"/>
              <a:t> </a:t>
            </a:r>
            <a:r>
              <a:rPr dirty="0" spc="-65"/>
              <a:t>và</a:t>
            </a:r>
            <a:r>
              <a:rPr dirty="0" spc="-5"/>
              <a:t> </a:t>
            </a:r>
            <a:r>
              <a:rPr dirty="0" spc="-45"/>
              <a:t>lu</a:t>
            </a:r>
            <a:r>
              <a:rPr dirty="0" spc="-45">
                <a:latin typeface="Calibri"/>
                <a:cs typeface="Calibri"/>
              </a:rPr>
              <a:t>ậ</a:t>
            </a:r>
            <a:r>
              <a:rPr dirty="0" spc="-45"/>
              <a:t>t</a:t>
            </a:r>
            <a:r>
              <a:rPr dirty="0" spc="20"/>
              <a:t> </a:t>
            </a:r>
            <a:r>
              <a:rPr dirty="0" spc="5"/>
              <a:t>k</a:t>
            </a:r>
            <a:r>
              <a:rPr dirty="0" spc="5">
                <a:latin typeface="Calibri"/>
                <a:cs typeface="Calibri"/>
              </a:rPr>
              <a:t>ế</a:t>
            </a:r>
            <a:r>
              <a:rPr dirty="0" spc="5"/>
              <a:t>t</a:t>
            </a:r>
            <a:r>
              <a:rPr dirty="0" spc="-75"/>
              <a:t> </a:t>
            </a:r>
            <a:r>
              <a:rPr dirty="0" spc="-20"/>
              <a:t>h</a:t>
            </a:r>
            <a:r>
              <a:rPr dirty="0" spc="-20">
                <a:latin typeface="Calibri"/>
                <a:cs typeface="Calibri"/>
              </a:rPr>
              <a:t>ợ</a:t>
            </a:r>
            <a:r>
              <a:rPr dirty="0" spc="-20"/>
              <a:t>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41043" y="4021965"/>
            <a:ext cx="5857240" cy="1598295"/>
          </a:xfrm>
          <a:prstGeom prst="rect">
            <a:avLst/>
          </a:prstGeom>
        </p:spPr>
        <p:txBody>
          <a:bodyPr wrap="square" lIns="0" tIns="137160" rIns="0" bIns="0" rtlCol="0" vert="horz">
            <a:spAutoFit/>
          </a:bodyPr>
          <a:lstStyle/>
          <a:p>
            <a:pPr algn="ctr" marR="114300">
              <a:lnSpc>
                <a:spcPct val="100000"/>
              </a:lnSpc>
              <a:spcBef>
                <a:spcPts val="1080"/>
              </a:spcBef>
            </a:pPr>
            <a:r>
              <a:rPr dirty="0" sz="3400" spc="-40">
                <a:solidFill>
                  <a:srgbClr val="7F7F7F"/>
                </a:solidFill>
                <a:latin typeface="Trebuchet MS"/>
                <a:cs typeface="Trebuchet MS"/>
              </a:rPr>
              <a:t>Phan</a:t>
            </a:r>
            <a:r>
              <a:rPr dirty="0" sz="3400" spc="-1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3400" spc="10">
                <a:solidFill>
                  <a:srgbClr val="7F7F7F"/>
                </a:solidFill>
                <a:latin typeface="Trebuchet MS"/>
                <a:cs typeface="Trebuchet MS"/>
              </a:rPr>
              <a:t>Xuân</a:t>
            </a:r>
            <a:r>
              <a:rPr dirty="0" sz="3400" spc="-10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3400">
                <a:solidFill>
                  <a:srgbClr val="7F7F7F"/>
                </a:solidFill>
                <a:latin typeface="Trebuchet MS"/>
                <a:cs typeface="Trebuchet MS"/>
              </a:rPr>
              <a:t>Hi</a:t>
            </a:r>
            <a:r>
              <a:rPr dirty="0" sz="3400">
                <a:solidFill>
                  <a:srgbClr val="7F7F7F"/>
                </a:solidFill>
                <a:latin typeface="Calibri"/>
                <a:cs typeface="Calibri"/>
              </a:rPr>
              <a:t>ế</a:t>
            </a:r>
            <a:r>
              <a:rPr dirty="0" sz="3400">
                <a:solidFill>
                  <a:srgbClr val="7F7F7F"/>
                </a:solidFill>
                <a:latin typeface="Trebuchet MS"/>
                <a:cs typeface="Trebuchet MS"/>
              </a:rPr>
              <a:t>u</a:t>
            </a:r>
            <a:endParaRPr sz="3400">
              <a:latin typeface="Trebuchet MS"/>
              <a:cs typeface="Trebuchet MS"/>
            </a:endParaRPr>
          </a:p>
          <a:p>
            <a:pPr algn="ctr" marR="97155">
              <a:lnSpc>
                <a:spcPct val="100000"/>
              </a:lnSpc>
              <a:spcBef>
                <a:spcPts val="720"/>
              </a:spcBef>
            </a:pPr>
            <a:r>
              <a:rPr dirty="0" sz="2500" spc="-10">
                <a:solidFill>
                  <a:srgbClr val="7F7F7F"/>
                </a:solidFill>
                <a:latin typeface="Trebuchet MS"/>
                <a:cs typeface="Trebuchet MS"/>
              </a:rPr>
              <a:t>Bài</a:t>
            </a:r>
            <a:r>
              <a:rPr dirty="0" sz="2500" spc="10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2500" spc="10">
                <a:solidFill>
                  <a:srgbClr val="7F7F7F"/>
                </a:solidFill>
                <a:latin typeface="Trebuchet MS"/>
                <a:cs typeface="Trebuchet MS"/>
              </a:rPr>
              <a:t>gi</a:t>
            </a:r>
            <a:r>
              <a:rPr dirty="0" sz="2500" spc="10">
                <a:solidFill>
                  <a:srgbClr val="7F7F7F"/>
                </a:solidFill>
                <a:latin typeface="Calibri"/>
                <a:cs typeface="Calibri"/>
              </a:rPr>
              <a:t>ả</a:t>
            </a:r>
            <a:r>
              <a:rPr dirty="0" sz="2500" spc="10">
                <a:solidFill>
                  <a:srgbClr val="7F7F7F"/>
                </a:solidFill>
                <a:latin typeface="Trebuchet MS"/>
                <a:cs typeface="Trebuchet MS"/>
              </a:rPr>
              <a:t>ng</a:t>
            </a:r>
            <a:r>
              <a:rPr dirty="0" sz="2500" spc="-3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2500" spc="-20">
                <a:solidFill>
                  <a:srgbClr val="7F7F7F"/>
                </a:solidFill>
                <a:latin typeface="Trebuchet MS"/>
                <a:cs typeface="Trebuchet MS"/>
              </a:rPr>
              <a:t>c</a:t>
            </a:r>
            <a:r>
              <a:rPr dirty="0" sz="2500" spc="-20">
                <a:solidFill>
                  <a:srgbClr val="7F7F7F"/>
                </a:solidFill>
                <a:latin typeface="Calibri"/>
                <a:cs typeface="Calibri"/>
              </a:rPr>
              <a:t>ủ</a:t>
            </a:r>
            <a:r>
              <a:rPr dirty="0" sz="2500" spc="-20">
                <a:solidFill>
                  <a:srgbClr val="7F7F7F"/>
                </a:solidFill>
                <a:latin typeface="Trebuchet MS"/>
                <a:cs typeface="Trebuchet MS"/>
              </a:rPr>
              <a:t>a</a:t>
            </a:r>
            <a:r>
              <a:rPr dirty="0" sz="2500" spc="1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2500" spc="-5">
                <a:solidFill>
                  <a:srgbClr val="7F7F7F"/>
                </a:solidFill>
                <a:latin typeface="Trebuchet MS"/>
                <a:cs typeface="Trebuchet MS"/>
              </a:rPr>
              <a:t>DSLab</a:t>
            </a:r>
            <a:endParaRPr sz="25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dirty="0" sz="2500" spc="-10">
                <a:solidFill>
                  <a:srgbClr val="7F7F7F"/>
                </a:solidFill>
                <a:latin typeface="Trebuchet MS"/>
                <a:cs typeface="Trebuchet MS"/>
              </a:rPr>
              <a:t>Vi</a:t>
            </a:r>
            <a:r>
              <a:rPr dirty="0" sz="2500" spc="-10">
                <a:solidFill>
                  <a:srgbClr val="7F7F7F"/>
                </a:solidFill>
                <a:latin typeface="Calibri"/>
                <a:cs typeface="Calibri"/>
              </a:rPr>
              <a:t>ệ</a:t>
            </a:r>
            <a:r>
              <a:rPr dirty="0" sz="2500" spc="-10">
                <a:solidFill>
                  <a:srgbClr val="7F7F7F"/>
                </a:solidFill>
                <a:latin typeface="Trebuchet MS"/>
                <a:cs typeface="Trebuchet MS"/>
              </a:rPr>
              <a:t>n</a:t>
            </a:r>
            <a:r>
              <a:rPr dirty="0" sz="2500" spc="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2500" spc="20">
                <a:solidFill>
                  <a:srgbClr val="7F7F7F"/>
                </a:solidFill>
                <a:latin typeface="Trebuchet MS"/>
                <a:cs typeface="Trebuchet MS"/>
              </a:rPr>
              <a:t>nghiên</a:t>
            </a:r>
            <a:r>
              <a:rPr dirty="0" sz="2500" spc="-2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2500" spc="-20">
                <a:solidFill>
                  <a:srgbClr val="7F7F7F"/>
                </a:solidFill>
                <a:latin typeface="Trebuchet MS"/>
                <a:cs typeface="Trebuchet MS"/>
              </a:rPr>
              <a:t>c</a:t>
            </a:r>
            <a:r>
              <a:rPr dirty="0" sz="2500" spc="-20">
                <a:solidFill>
                  <a:srgbClr val="7F7F7F"/>
                </a:solidFill>
                <a:latin typeface="Calibri"/>
                <a:cs typeface="Calibri"/>
              </a:rPr>
              <a:t>ứ</a:t>
            </a:r>
            <a:r>
              <a:rPr dirty="0" sz="2500" spc="-20">
                <a:solidFill>
                  <a:srgbClr val="7F7F7F"/>
                </a:solidFill>
                <a:latin typeface="Trebuchet MS"/>
                <a:cs typeface="Trebuchet MS"/>
              </a:rPr>
              <a:t>u</a:t>
            </a:r>
            <a:r>
              <a:rPr dirty="0" sz="2500" spc="7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2500" spc="-20">
                <a:solidFill>
                  <a:srgbClr val="7F7F7F"/>
                </a:solidFill>
                <a:latin typeface="Trebuchet MS"/>
                <a:cs typeface="Trebuchet MS"/>
              </a:rPr>
              <a:t>cao</a:t>
            </a:r>
            <a:r>
              <a:rPr dirty="0" sz="2500" spc="9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2500" spc="-15">
                <a:solidFill>
                  <a:srgbClr val="7F7F7F"/>
                </a:solidFill>
                <a:latin typeface="Trebuchet MS"/>
                <a:cs typeface="Trebuchet MS"/>
              </a:rPr>
              <a:t>c</a:t>
            </a:r>
            <a:r>
              <a:rPr dirty="0" sz="2500" spc="-15">
                <a:solidFill>
                  <a:srgbClr val="7F7F7F"/>
                </a:solidFill>
                <a:latin typeface="Calibri"/>
                <a:cs typeface="Calibri"/>
              </a:rPr>
              <a:t>ấ</a:t>
            </a:r>
            <a:r>
              <a:rPr dirty="0" sz="2500" spc="-15">
                <a:solidFill>
                  <a:srgbClr val="7F7F7F"/>
                </a:solidFill>
                <a:latin typeface="Trebuchet MS"/>
                <a:cs typeface="Trebuchet MS"/>
              </a:rPr>
              <a:t>p</a:t>
            </a:r>
            <a:r>
              <a:rPr dirty="0" sz="2500" spc="4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2500" spc="-15">
                <a:solidFill>
                  <a:srgbClr val="7F7F7F"/>
                </a:solidFill>
                <a:latin typeface="Trebuchet MS"/>
                <a:cs typeface="Trebuchet MS"/>
              </a:rPr>
              <a:t>v</a:t>
            </a:r>
            <a:r>
              <a:rPr dirty="0" sz="2500" spc="-15">
                <a:solidFill>
                  <a:srgbClr val="7F7F7F"/>
                </a:solidFill>
                <a:latin typeface="Calibri"/>
                <a:cs typeface="Calibri"/>
              </a:rPr>
              <a:t>ề</a:t>
            </a:r>
            <a:r>
              <a:rPr dirty="0" sz="2500" spc="285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dirty="0" sz="2500" spc="-80">
                <a:solidFill>
                  <a:srgbClr val="7F7F7F"/>
                </a:solidFill>
                <a:latin typeface="Trebuchet MS"/>
                <a:cs typeface="Trebuchet MS"/>
              </a:rPr>
              <a:t>Toán</a:t>
            </a:r>
            <a:r>
              <a:rPr dirty="0" sz="2500" spc="7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2500" spc="5">
                <a:solidFill>
                  <a:srgbClr val="7F7F7F"/>
                </a:solidFill>
                <a:latin typeface="Trebuchet MS"/>
                <a:cs typeface="Trebuchet MS"/>
              </a:rPr>
              <a:t>(VIASM)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55600"/>
            <a:ext cx="9664698" cy="6832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81000"/>
            <a:ext cx="9664700" cy="6781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81000"/>
            <a:ext cx="9664700" cy="6769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68300"/>
            <a:ext cx="9664698" cy="68071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81000"/>
            <a:ext cx="9664700" cy="6781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719197"/>
            <a:ext cx="2052955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70"/>
              <a:t>N</a:t>
            </a:r>
            <a:r>
              <a:rPr dirty="0" sz="3800" spc="170">
                <a:latin typeface="Calibri"/>
                <a:cs typeface="Calibri"/>
              </a:rPr>
              <a:t>ộ</a:t>
            </a:r>
            <a:r>
              <a:rPr dirty="0" sz="3800" spc="170"/>
              <a:t>i</a:t>
            </a:r>
            <a:r>
              <a:rPr dirty="0" sz="3800" spc="-155"/>
              <a:t> </a:t>
            </a:r>
            <a:r>
              <a:rPr dirty="0" sz="3800" spc="10"/>
              <a:t>dung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5182" y="1443742"/>
            <a:ext cx="8448675" cy="5194935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240">
                <a:latin typeface="Trebuchet MS"/>
                <a:cs typeface="Trebuchet MS"/>
              </a:rPr>
              <a:t>K</a:t>
            </a:r>
            <a:r>
              <a:rPr dirty="0" sz="3400" spc="-254">
                <a:latin typeface="Trebuchet MS"/>
                <a:cs typeface="Trebuchet MS"/>
              </a:rPr>
              <a:t>h</a:t>
            </a:r>
            <a:r>
              <a:rPr dirty="0" sz="3400" spc="-200">
                <a:latin typeface="Trebuchet MS"/>
                <a:cs typeface="Trebuchet MS"/>
              </a:rPr>
              <a:t>á</a:t>
            </a:r>
            <a:r>
              <a:rPr dirty="0" sz="3400" spc="-225">
                <a:latin typeface="Trebuchet MS"/>
                <a:cs typeface="Trebuchet MS"/>
              </a:rPr>
              <a:t>i</a:t>
            </a:r>
            <a:r>
              <a:rPr dirty="0" sz="3400" spc="-170">
                <a:latin typeface="Trebuchet MS"/>
                <a:cs typeface="Trebuchet MS"/>
              </a:rPr>
              <a:t> </a:t>
            </a:r>
            <a:r>
              <a:rPr dirty="0" sz="3400" spc="-254">
                <a:latin typeface="Trebuchet MS"/>
                <a:cs typeface="Trebuchet MS"/>
              </a:rPr>
              <a:t>n</a:t>
            </a:r>
            <a:r>
              <a:rPr dirty="0" sz="3400" spc="-180">
                <a:latin typeface="Trebuchet MS"/>
                <a:cs typeface="Trebuchet MS"/>
              </a:rPr>
              <a:t>i</a:t>
            </a:r>
            <a:r>
              <a:rPr dirty="0" sz="3400" spc="5">
                <a:latin typeface="Calibri"/>
                <a:cs typeface="Calibri"/>
              </a:rPr>
              <a:t>ệ</a:t>
            </a:r>
            <a:r>
              <a:rPr dirty="0" sz="3400" spc="-204">
                <a:latin typeface="Trebuchet MS"/>
                <a:cs typeface="Trebuchet MS"/>
              </a:rPr>
              <a:t>m</a:t>
            </a:r>
            <a:r>
              <a:rPr dirty="0" sz="3400" spc="-50">
                <a:latin typeface="Trebuchet MS"/>
                <a:cs typeface="Trebuchet MS"/>
              </a:rPr>
              <a:t> </a:t>
            </a:r>
            <a:r>
              <a:rPr dirty="0" sz="3400" spc="-170">
                <a:latin typeface="Trebuchet MS"/>
                <a:cs typeface="Trebuchet MS"/>
              </a:rPr>
              <a:t>v</a:t>
            </a:r>
            <a:r>
              <a:rPr dirty="0" sz="3400" spc="-340">
                <a:latin typeface="Trebuchet MS"/>
                <a:cs typeface="Trebuchet MS"/>
              </a:rPr>
              <a:t>à</a:t>
            </a:r>
            <a:r>
              <a:rPr dirty="0" sz="3400" spc="-175">
                <a:latin typeface="Trebuchet MS"/>
                <a:cs typeface="Trebuchet MS"/>
              </a:rPr>
              <a:t> </a:t>
            </a:r>
            <a:r>
              <a:rPr dirty="0" sz="3400" spc="-200">
                <a:latin typeface="Trebuchet MS"/>
                <a:cs typeface="Trebuchet MS"/>
              </a:rPr>
              <a:t>đ</a:t>
            </a:r>
            <a:r>
              <a:rPr dirty="0" sz="3400" spc="15">
                <a:latin typeface="Calibri"/>
                <a:cs typeface="Calibri"/>
              </a:rPr>
              <a:t>ị</a:t>
            </a:r>
            <a:r>
              <a:rPr dirty="0" sz="3400" spc="-160">
                <a:latin typeface="Trebuchet MS"/>
                <a:cs typeface="Trebuchet MS"/>
              </a:rPr>
              <a:t>nh</a:t>
            </a:r>
            <a:r>
              <a:rPr dirty="0" sz="3400" spc="-125">
                <a:latin typeface="Trebuchet MS"/>
                <a:cs typeface="Trebuchet MS"/>
              </a:rPr>
              <a:t> </a:t>
            </a:r>
            <a:r>
              <a:rPr dirty="0" sz="3400" spc="-220">
                <a:latin typeface="Trebuchet MS"/>
                <a:cs typeface="Trebuchet MS"/>
              </a:rPr>
              <a:t>n</a:t>
            </a:r>
            <a:r>
              <a:rPr dirty="0" sz="3400" spc="-155">
                <a:latin typeface="Trebuchet MS"/>
                <a:cs typeface="Trebuchet MS"/>
              </a:rPr>
              <a:t>g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15">
                <a:latin typeface="Calibri"/>
                <a:cs typeface="Calibri"/>
              </a:rPr>
              <a:t>ĩ</a:t>
            </a:r>
            <a:r>
              <a:rPr dirty="0" sz="3400" spc="-340">
                <a:latin typeface="Trebuchet MS"/>
                <a:cs typeface="Trebuchet MS"/>
              </a:rPr>
              <a:t>a</a:t>
            </a:r>
            <a:endParaRPr sz="3400">
              <a:latin typeface="Trebuchet MS"/>
              <a:cs typeface="Trebuchet MS"/>
            </a:endParaRPr>
          </a:p>
          <a:p>
            <a:pPr lvl="1" marL="914400" indent="-482600">
              <a:lnSpc>
                <a:spcPct val="100000"/>
              </a:lnSpc>
              <a:spcBef>
                <a:spcPts val="62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13765" algn="l"/>
                <a:tab pos="914400" algn="l"/>
              </a:tabLst>
            </a:pPr>
            <a:r>
              <a:rPr dirty="0" sz="3000" spc="55">
                <a:latin typeface="Trebuchet MS"/>
                <a:cs typeface="Trebuchet MS"/>
              </a:rPr>
              <a:t>T</a:t>
            </a:r>
            <a:r>
              <a:rPr dirty="0" sz="3000" spc="-40">
                <a:latin typeface="Calibri"/>
                <a:cs typeface="Calibri"/>
              </a:rPr>
              <a:t>ậ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20">
                <a:latin typeface="Calibri"/>
                <a:cs typeface="Calibri"/>
              </a:rPr>
              <a:t>ụ</a:t>
            </a:r>
            <a:r>
              <a:rPr dirty="0" sz="3000" spc="-270">
                <a:latin typeface="Trebuchet MS"/>
                <a:cs typeface="Trebuchet MS"/>
              </a:rPr>
              <a:t>c</a:t>
            </a:r>
            <a:r>
              <a:rPr dirty="0" sz="3000" spc="-265">
                <a:latin typeface="Trebuchet MS"/>
                <a:cs typeface="Trebuchet MS"/>
              </a:rPr>
              <a:t>,</a:t>
            </a:r>
            <a:r>
              <a:rPr dirty="0" sz="3000" spc="-56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g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80">
                <a:latin typeface="Trebuchet MS"/>
                <a:cs typeface="Trebuchet MS"/>
              </a:rPr>
              <a:t>a</a:t>
            </a:r>
            <a:r>
              <a:rPr dirty="0" sz="3000" spc="45">
                <a:latin typeface="Trebuchet MS"/>
                <a:cs typeface="Trebuchet MS"/>
              </a:rPr>
              <a:t>o</a:t>
            </a:r>
            <a:r>
              <a:rPr dirty="0" sz="3000" spc="-160">
                <a:latin typeface="Trebuchet MS"/>
                <a:cs typeface="Trebuchet MS"/>
              </a:rPr>
              <a:t> </a:t>
            </a:r>
            <a:r>
              <a:rPr dirty="0" sz="3000" spc="-180">
                <a:latin typeface="Trebuchet MS"/>
                <a:cs typeface="Trebuchet MS"/>
              </a:rPr>
              <a:t>d</a:t>
            </a:r>
            <a:r>
              <a:rPr dirty="0" sz="3000" spc="10">
                <a:latin typeface="Calibri"/>
                <a:cs typeface="Calibri"/>
              </a:rPr>
              <a:t>ị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295">
                <a:latin typeface="Trebuchet MS"/>
                <a:cs typeface="Trebuchet MS"/>
              </a:rPr>
              <a:t>h,</a:t>
            </a:r>
            <a:r>
              <a:rPr dirty="0" sz="3000" spc="-465">
                <a:latin typeface="Trebuchet MS"/>
                <a:cs typeface="Trebuchet MS"/>
              </a:rPr>
              <a:t> </a:t>
            </a:r>
            <a:r>
              <a:rPr dirty="0" sz="3000" spc="300">
                <a:latin typeface="Trebuchet MS"/>
                <a:cs typeface="Trebuchet MS"/>
              </a:rPr>
              <a:t>C</a:t>
            </a:r>
            <a:r>
              <a:rPr dirty="0" sz="3000" spc="-45">
                <a:latin typeface="Trebuchet MS"/>
                <a:cs typeface="Trebuchet MS"/>
              </a:rPr>
              <a:t>S</a:t>
            </a:r>
            <a:r>
              <a:rPr dirty="0" sz="3000" spc="459">
                <a:latin typeface="Trebuchet MS"/>
                <a:cs typeface="Trebuchet MS"/>
              </a:rPr>
              <a:t>D</a:t>
            </a:r>
            <a:r>
              <a:rPr dirty="0" sz="3000" spc="-50">
                <a:latin typeface="Trebuchet MS"/>
                <a:cs typeface="Trebuchet MS"/>
              </a:rPr>
              <a:t>L</a:t>
            </a:r>
            <a:r>
              <a:rPr dirty="0" sz="3000" spc="-275">
                <a:latin typeface="Trebuchet MS"/>
                <a:cs typeface="Trebuchet MS"/>
              </a:rPr>
              <a:t> </a:t>
            </a:r>
            <a:r>
              <a:rPr dirty="0" sz="3000" spc="-215">
                <a:latin typeface="Trebuchet MS"/>
                <a:cs typeface="Trebuchet MS"/>
              </a:rPr>
              <a:t>g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45">
                <a:latin typeface="Trebuchet MS"/>
                <a:cs typeface="Trebuchet MS"/>
              </a:rPr>
              <a:t>o</a:t>
            </a:r>
            <a:r>
              <a:rPr dirty="0" sz="3000" spc="-160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10">
                <a:latin typeface="Calibri"/>
                <a:cs typeface="Calibri"/>
              </a:rPr>
              <a:t>ị</a:t>
            </a:r>
            <a:r>
              <a:rPr dirty="0" sz="3000" spc="-175">
                <a:latin typeface="Trebuchet MS"/>
                <a:cs typeface="Trebuchet MS"/>
              </a:rPr>
              <a:t>ch</a:t>
            </a:r>
            <a:endParaRPr sz="3000">
              <a:latin typeface="Trebuchet MS"/>
              <a:cs typeface="Trebuchet MS"/>
            </a:endParaRPr>
          </a:p>
          <a:p>
            <a:pPr lvl="1" marL="914400" indent="-482600">
              <a:lnSpc>
                <a:spcPct val="100000"/>
              </a:lnSpc>
              <a:spcBef>
                <a:spcPts val="70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13765" algn="l"/>
                <a:tab pos="914400" algn="l"/>
              </a:tabLst>
            </a:pPr>
            <a:r>
              <a:rPr dirty="0" sz="3000" spc="-55">
                <a:latin typeface="Trebuchet MS"/>
                <a:cs typeface="Trebuchet MS"/>
              </a:rPr>
              <a:t>T</a:t>
            </a:r>
            <a:r>
              <a:rPr dirty="0" sz="3000" spc="-55">
                <a:latin typeface="Calibri"/>
                <a:cs typeface="Calibri"/>
              </a:rPr>
              <a:t>ậ</a:t>
            </a:r>
            <a:r>
              <a:rPr dirty="0" sz="3000" spc="-5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10">
                <a:latin typeface="Trebuchet MS"/>
                <a:cs typeface="Trebuchet MS"/>
              </a:rPr>
              <a:t>ph</a:t>
            </a:r>
            <a:r>
              <a:rPr dirty="0" sz="3000" spc="-110">
                <a:latin typeface="Calibri"/>
                <a:cs typeface="Calibri"/>
              </a:rPr>
              <a:t>ổ</a:t>
            </a:r>
            <a:r>
              <a:rPr dirty="0" sz="3000" spc="35">
                <a:latin typeface="Calibri"/>
                <a:cs typeface="Calibri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bi</a:t>
            </a:r>
            <a:r>
              <a:rPr dirty="0" sz="3000" spc="-120">
                <a:latin typeface="Calibri"/>
                <a:cs typeface="Calibri"/>
              </a:rPr>
              <a:t>ế</a:t>
            </a:r>
            <a:r>
              <a:rPr dirty="0" sz="3000" spc="-120">
                <a:latin typeface="Trebuchet MS"/>
                <a:cs typeface="Trebuchet MS"/>
              </a:rPr>
              <a:t>n</a:t>
            </a:r>
            <a:r>
              <a:rPr dirty="0" sz="3000" spc="-200">
                <a:latin typeface="Trebuchet MS"/>
                <a:cs typeface="Trebuchet MS"/>
              </a:rPr>
              <a:t> </a:t>
            </a:r>
            <a:r>
              <a:rPr dirty="0" sz="3000" spc="-75">
                <a:latin typeface="Trebuchet MS"/>
                <a:cs typeface="Trebuchet MS"/>
              </a:rPr>
              <a:t>(TPB)</a:t>
            </a:r>
            <a:r>
              <a:rPr dirty="0" sz="3000" spc="-175">
                <a:latin typeface="Trebuchet MS"/>
                <a:cs typeface="Trebuchet MS"/>
              </a:rPr>
              <a:t> </a:t>
            </a:r>
            <a:r>
              <a:rPr dirty="0" sz="3000" spc="-235">
                <a:latin typeface="Trebuchet MS"/>
                <a:cs typeface="Trebuchet MS"/>
              </a:rPr>
              <a:t>và</a:t>
            </a:r>
            <a:r>
              <a:rPr dirty="0" sz="3000" spc="-180">
                <a:latin typeface="Trebuchet MS"/>
                <a:cs typeface="Trebuchet MS"/>
              </a:rPr>
              <a:t> </a:t>
            </a:r>
            <a:r>
              <a:rPr dirty="0" sz="3000" spc="-140">
                <a:latin typeface="Trebuchet MS"/>
                <a:cs typeface="Trebuchet MS"/>
              </a:rPr>
              <a:t>lu</a:t>
            </a:r>
            <a:r>
              <a:rPr dirty="0" sz="3000" spc="-140">
                <a:latin typeface="Calibri"/>
                <a:cs typeface="Calibri"/>
              </a:rPr>
              <a:t>ậ</a:t>
            </a:r>
            <a:r>
              <a:rPr dirty="0" sz="3000" spc="-140">
                <a:latin typeface="Trebuchet MS"/>
                <a:cs typeface="Trebuchet MS"/>
              </a:rPr>
              <a:t>t</a:t>
            </a:r>
            <a:r>
              <a:rPr dirty="0" sz="3000" spc="-105">
                <a:latin typeface="Trebuchet MS"/>
                <a:cs typeface="Trebuchet MS"/>
              </a:rPr>
              <a:t> k</a:t>
            </a:r>
            <a:r>
              <a:rPr dirty="0" sz="3000" spc="-105">
                <a:latin typeface="Calibri"/>
                <a:cs typeface="Calibri"/>
              </a:rPr>
              <a:t>ế</a:t>
            </a:r>
            <a:r>
              <a:rPr dirty="0" sz="3000" spc="-105">
                <a:latin typeface="Trebuchet MS"/>
                <a:cs typeface="Trebuchet MS"/>
              </a:rPr>
              <a:t>t</a:t>
            </a:r>
            <a:r>
              <a:rPr dirty="0" sz="3000" spc="-100">
                <a:latin typeface="Trebuchet MS"/>
                <a:cs typeface="Trebuchet MS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h</a:t>
            </a:r>
            <a:r>
              <a:rPr dirty="0" sz="3000" spc="-120">
                <a:latin typeface="Calibri"/>
                <a:cs typeface="Calibri"/>
              </a:rPr>
              <a:t>ợ</a:t>
            </a:r>
            <a:r>
              <a:rPr dirty="0" sz="3000" spc="-120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45">
                <a:latin typeface="Trebuchet MS"/>
                <a:cs typeface="Trebuchet MS"/>
              </a:rPr>
              <a:t>(LKH)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558800" algn="l"/>
              </a:tabLst>
            </a:pPr>
            <a:r>
              <a:rPr dirty="0" sz="3400" spc="515" b="1">
                <a:latin typeface="Trebuchet MS"/>
                <a:cs typeface="Trebuchet MS"/>
              </a:rPr>
              <a:t>C</a:t>
            </a:r>
            <a:r>
              <a:rPr dirty="0" sz="3400" spc="-15" b="1">
                <a:latin typeface="Trebuchet MS"/>
                <a:cs typeface="Trebuchet MS"/>
              </a:rPr>
              <a:t>á</a:t>
            </a:r>
            <a:r>
              <a:rPr dirty="0" sz="3400" spc="-40" b="1">
                <a:latin typeface="Trebuchet MS"/>
                <a:cs typeface="Trebuchet MS"/>
              </a:rPr>
              <a:t>c</a:t>
            </a:r>
            <a:r>
              <a:rPr dirty="0" sz="3400" spc="-125" b="1">
                <a:latin typeface="Trebuchet MS"/>
                <a:cs typeface="Trebuchet MS"/>
              </a:rPr>
              <a:t> </a:t>
            </a:r>
            <a:r>
              <a:rPr dirty="0" sz="3400" spc="15" b="1">
                <a:latin typeface="Trebuchet MS"/>
                <a:cs typeface="Trebuchet MS"/>
              </a:rPr>
              <a:t>p</a:t>
            </a:r>
            <a:r>
              <a:rPr dirty="0" sz="3400" spc="-20" b="1">
                <a:latin typeface="Trebuchet MS"/>
                <a:cs typeface="Trebuchet MS"/>
              </a:rPr>
              <a:t>h</a:t>
            </a:r>
            <a:r>
              <a:rPr dirty="0" sz="3400" spc="-5" b="1">
                <a:latin typeface="Calibri"/>
                <a:cs typeface="Calibri"/>
              </a:rPr>
              <a:t>ư</a:t>
            </a:r>
            <a:r>
              <a:rPr dirty="0" sz="3400" spc="45" b="1">
                <a:latin typeface="Calibri"/>
                <a:cs typeface="Calibri"/>
              </a:rPr>
              <a:t>ơ</a:t>
            </a:r>
            <a:r>
              <a:rPr dirty="0" sz="3400" spc="75" b="1">
                <a:latin typeface="Trebuchet MS"/>
                <a:cs typeface="Trebuchet MS"/>
              </a:rPr>
              <a:t>n</a:t>
            </a:r>
            <a:r>
              <a:rPr dirty="0" sz="3400" spc="50" b="1">
                <a:latin typeface="Trebuchet MS"/>
                <a:cs typeface="Trebuchet MS"/>
              </a:rPr>
              <a:t>g</a:t>
            </a:r>
            <a:r>
              <a:rPr dirty="0" sz="3400" spc="-270" b="1">
                <a:latin typeface="Trebuchet MS"/>
                <a:cs typeface="Trebuchet MS"/>
              </a:rPr>
              <a:t> </a:t>
            </a:r>
            <a:r>
              <a:rPr dirty="0" sz="3400" b="1">
                <a:latin typeface="Trebuchet MS"/>
                <a:cs typeface="Trebuchet MS"/>
              </a:rPr>
              <a:t>ph</a:t>
            </a:r>
            <a:r>
              <a:rPr dirty="0" sz="3400" spc="-25" b="1">
                <a:latin typeface="Trebuchet MS"/>
                <a:cs typeface="Trebuchet MS"/>
              </a:rPr>
              <a:t>á</a:t>
            </a:r>
            <a:r>
              <a:rPr dirty="0" sz="3400" b="1">
                <a:latin typeface="Trebuchet MS"/>
                <a:cs typeface="Trebuchet MS"/>
              </a:rPr>
              <a:t>p</a:t>
            </a:r>
            <a:r>
              <a:rPr dirty="0" sz="3400" spc="-210" b="1">
                <a:latin typeface="Trebuchet MS"/>
                <a:cs typeface="Trebuchet MS"/>
              </a:rPr>
              <a:t> </a:t>
            </a:r>
            <a:r>
              <a:rPr dirty="0" sz="3400" spc="35" b="1">
                <a:latin typeface="Trebuchet MS"/>
                <a:cs typeface="Trebuchet MS"/>
              </a:rPr>
              <a:t>k</a:t>
            </a:r>
            <a:r>
              <a:rPr dirty="0" sz="3400" spc="-10" b="1">
                <a:latin typeface="Trebuchet MS"/>
                <a:cs typeface="Trebuchet MS"/>
              </a:rPr>
              <a:t>h</a:t>
            </a:r>
            <a:r>
              <a:rPr dirty="0" sz="3400" spc="-30" b="1">
                <a:latin typeface="Trebuchet MS"/>
                <a:cs typeface="Trebuchet MS"/>
              </a:rPr>
              <a:t>a</a:t>
            </a:r>
            <a:r>
              <a:rPr dirty="0" sz="3400" spc="-95" b="1">
                <a:latin typeface="Trebuchet MS"/>
                <a:cs typeface="Trebuchet MS"/>
              </a:rPr>
              <a:t>i</a:t>
            </a:r>
            <a:r>
              <a:rPr dirty="0" sz="3400" spc="-150" b="1">
                <a:latin typeface="Trebuchet MS"/>
                <a:cs typeface="Trebuchet MS"/>
              </a:rPr>
              <a:t> </a:t>
            </a:r>
            <a:r>
              <a:rPr dirty="0" sz="3400" b="1">
                <a:latin typeface="Trebuchet MS"/>
                <a:cs typeface="Trebuchet MS"/>
              </a:rPr>
              <a:t>ph</a:t>
            </a:r>
            <a:r>
              <a:rPr dirty="0" sz="3400" spc="-15" b="1">
                <a:latin typeface="Trebuchet MS"/>
                <a:cs typeface="Trebuchet MS"/>
              </a:rPr>
              <a:t>á</a:t>
            </a:r>
            <a:r>
              <a:rPr dirty="0" sz="3400" spc="-635" b="1">
                <a:latin typeface="Trebuchet MS"/>
                <a:cs typeface="Trebuchet MS"/>
              </a:rPr>
              <a:t> </a:t>
            </a:r>
            <a:r>
              <a:rPr dirty="0" sz="3400" spc="320" b="1">
                <a:latin typeface="Trebuchet MS"/>
                <a:cs typeface="Trebuchet MS"/>
              </a:rPr>
              <a:t>T</a:t>
            </a:r>
            <a:r>
              <a:rPr dirty="0" sz="3400" spc="200" b="1">
                <a:latin typeface="Trebuchet MS"/>
                <a:cs typeface="Trebuchet MS"/>
              </a:rPr>
              <a:t>P</a:t>
            </a:r>
            <a:r>
              <a:rPr dirty="0" sz="3400" spc="350" b="1">
                <a:latin typeface="Trebuchet MS"/>
                <a:cs typeface="Trebuchet MS"/>
              </a:rPr>
              <a:t>B</a:t>
            </a:r>
            <a:r>
              <a:rPr dirty="0" sz="3400" spc="-100" b="1">
                <a:latin typeface="Trebuchet MS"/>
                <a:cs typeface="Trebuchet MS"/>
              </a:rPr>
              <a:t> </a:t>
            </a:r>
            <a:r>
              <a:rPr dirty="0" sz="3400" spc="-95" b="1">
                <a:latin typeface="Trebuchet MS"/>
                <a:cs typeface="Trebuchet MS"/>
              </a:rPr>
              <a:t>v</a:t>
            </a:r>
            <a:r>
              <a:rPr dirty="0" sz="3400" spc="-10" b="1">
                <a:latin typeface="Trebuchet MS"/>
                <a:cs typeface="Trebuchet MS"/>
              </a:rPr>
              <a:t>à</a:t>
            </a:r>
            <a:r>
              <a:rPr dirty="0" sz="3400" spc="-30" b="1">
                <a:latin typeface="Trebuchet MS"/>
                <a:cs typeface="Trebuchet MS"/>
              </a:rPr>
              <a:t> </a:t>
            </a:r>
            <a:r>
              <a:rPr dirty="0" sz="3400" spc="215" b="1">
                <a:latin typeface="Trebuchet MS"/>
                <a:cs typeface="Trebuchet MS"/>
              </a:rPr>
              <a:t>L</a:t>
            </a:r>
            <a:r>
              <a:rPr dirty="0" sz="3400" spc="300" b="1">
                <a:latin typeface="Trebuchet MS"/>
                <a:cs typeface="Trebuchet MS"/>
              </a:rPr>
              <a:t>K</a:t>
            </a:r>
            <a:r>
              <a:rPr dirty="0" sz="3400" spc="505" b="1">
                <a:latin typeface="Trebuchet MS"/>
                <a:cs typeface="Trebuchet MS"/>
              </a:rPr>
              <a:t>H</a:t>
            </a:r>
            <a:endParaRPr sz="34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62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77265" algn="l"/>
                <a:tab pos="9779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ơ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405">
                <a:latin typeface="Trebuchet MS"/>
                <a:cs typeface="Trebuchet MS"/>
              </a:rPr>
              <a:t> </a:t>
            </a:r>
            <a:r>
              <a:rPr dirty="0" sz="3000" spc="225">
                <a:latin typeface="Trebuchet MS"/>
                <a:cs typeface="Trebuchet MS"/>
              </a:rPr>
              <a:t>A</a:t>
            </a:r>
            <a:r>
              <a:rPr dirty="0" sz="3000" spc="-90">
                <a:latin typeface="Trebuchet MS"/>
                <a:cs typeface="Trebuchet MS"/>
              </a:rPr>
              <a:t>p</a:t>
            </a:r>
            <a:r>
              <a:rPr dirty="0" sz="3000" spc="-55">
                <a:latin typeface="Trebuchet MS"/>
                <a:cs typeface="Trebuchet MS"/>
              </a:rPr>
              <a:t>r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endParaRPr sz="30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705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77265" algn="l"/>
                <a:tab pos="9779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ơ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80">
                <a:latin typeface="Trebuchet MS"/>
                <a:cs typeface="Trebuchet MS"/>
              </a:rPr>
              <a:t>F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-</a:t>
            </a:r>
            <a:r>
              <a:rPr dirty="0" sz="3000" spc="110">
                <a:latin typeface="Trebuchet MS"/>
                <a:cs typeface="Trebuchet MS"/>
              </a:rPr>
              <a:t>G</a:t>
            </a:r>
            <a:r>
              <a:rPr dirty="0" sz="3000" spc="-15">
                <a:latin typeface="Trebuchet MS"/>
                <a:cs typeface="Trebuchet MS"/>
              </a:rPr>
              <a:t>r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35">
                <a:latin typeface="Trebuchet MS"/>
                <a:cs typeface="Trebuchet MS"/>
              </a:rPr>
              <a:t>w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endParaRPr sz="30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60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77265" algn="l"/>
                <a:tab pos="977900" algn="l"/>
              </a:tabLst>
            </a:pPr>
            <a:r>
              <a:rPr dirty="0" sz="3000" spc="300">
                <a:latin typeface="Trebuchet MS"/>
                <a:cs typeface="Trebuchet MS"/>
              </a:rPr>
              <a:t>C</a:t>
            </a:r>
            <a:r>
              <a:rPr dirty="0" sz="3000" spc="-2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160">
                <a:latin typeface="Trebuchet MS"/>
                <a:cs typeface="Trebuchet MS"/>
              </a:rPr>
              <a:t>ph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ơ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k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509">
                <a:latin typeface="Trebuchet MS"/>
                <a:cs typeface="Trebuchet MS"/>
              </a:rPr>
              <a:t>Đ</a:t>
            </a:r>
            <a:r>
              <a:rPr dirty="0" sz="3400" spc="-295">
                <a:latin typeface="Trebuchet MS"/>
                <a:cs typeface="Trebuchet MS"/>
              </a:rPr>
              <a:t>á</a:t>
            </a:r>
            <a:r>
              <a:rPr dirty="0" sz="3400" spc="-160">
                <a:latin typeface="Trebuchet MS"/>
                <a:cs typeface="Trebuchet MS"/>
              </a:rPr>
              <a:t>nh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215">
                <a:latin typeface="Trebuchet MS"/>
                <a:cs typeface="Trebuchet MS"/>
              </a:rPr>
              <a:t>g</a:t>
            </a:r>
            <a:r>
              <a:rPr dirty="0" sz="3400" spc="-275">
                <a:latin typeface="Trebuchet MS"/>
                <a:cs typeface="Trebuchet MS"/>
              </a:rPr>
              <a:t>i</a:t>
            </a:r>
            <a:r>
              <a:rPr dirty="0" sz="3400" spc="-340">
                <a:latin typeface="Trebuchet MS"/>
                <a:cs typeface="Trebuchet MS"/>
              </a:rPr>
              <a:t>á</a:t>
            </a:r>
            <a:r>
              <a:rPr dirty="0" sz="3400" spc="-180">
                <a:latin typeface="Trebuchet MS"/>
                <a:cs typeface="Trebuchet MS"/>
              </a:rPr>
              <a:t> </a:t>
            </a:r>
            <a:r>
              <a:rPr dirty="0" sz="3400" spc="-310">
                <a:latin typeface="Trebuchet MS"/>
                <a:cs typeface="Trebuchet MS"/>
              </a:rPr>
              <a:t>l</a:t>
            </a:r>
            <a:r>
              <a:rPr dirty="0" sz="3400" spc="-165">
                <a:latin typeface="Trebuchet MS"/>
                <a:cs typeface="Trebuchet MS"/>
              </a:rPr>
              <a:t>u</a:t>
            </a:r>
            <a:r>
              <a:rPr dirty="0" sz="3400" spc="-30">
                <a:latin typeface="Calibri"/>
                <a:cs typeface="Calibri"/>
              </a:rPr>
              <a:t>ậ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60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5">
                <a:latin typeface="Calibri"/>
                <a:cs typeface="Calibri"/>
              </a:rPr>
              <a:t>ế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60">
                <a:latin typeface="Trebuchet MS"/>
                <a:cs typeface="Trebuchet MS"/>
              </a:rPr>
              <a:t> </a:t>
            </a:r>
            <a:r>
              <a:rPr dirty="0" sz="3400" spc="-165">
                <a:latin typeface="Trebuchet MS"/>
                <a:cs typeface="Trebuchet MS"/>
              </a:rPr>
              <a:t>h</a:t>
            </a:r>
            <a:r>
              <a:rPr dirty="0" sz="3400" spc="30">
                <a:latin typeface="Calibri"/>
                <a:cs typeface="Calibri"/>
              </a:rPr>
              <a:t>ợ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2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10">
                <a:latin typeface="Trebuchet MS"/>
                <a:cs typeface="Trebuchet MS"/>
              </a:rPr>
              <a:t>C</a:t>
            </a:r>
            <a:r>
              <a:rPr dirty="0" sz="3400" spc="6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215">
                <a:latin typeface="Trebuchet MS"/>
                <a:cs typeface="Trebuchet MS"/>
              </a:rPr>
              <a:t> </a:t>
            </a:r>
            <a:r>
              <a:rPr dirty="0" sz="3400" spc="-50">
                <a:latin typeface="Calibri"/>
                <a:cs typeface="Calibri"/>
              </a:rPr>
              <a:t>ứ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00">
                <a:latin typeface="Trebuchet MS"/>
                <a:cs typeface="Trebuchet MS"/>
              </a:rPr>
              <a:t>d</a:t>
            </a:r>
            <a:r>
              <a:rPr dirty="0" sz="3400" spc="10">
                <a:latin typeface="Calibri"/>
                <a:cs typeface="Calibri"/>
              </a:rPr>
              <a:t>ụ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ự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15">
                <a:latin typeface="Trebuchet MS"/>
                <a:cs typeface="Trebuchet MS"/>
              </a:rPr>
              <a:t> 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270">
                <a:latin typeface="Trebuchet MS"/>
                <a:cs typeface="Trebuchet MS"/>
              </a:rPr>
              <a:t>i</a:t>
            </a:r>
            <a:r>
              <a:rPr dirty="0" sz="3400" spc="5">
                <a:latin typeface="Calibri"/>
                <a:cs typeface="Calibri"/>
              </a:rPr>
              <a:t>ễ</a:t>
            </a:r>
            <a:r>
              <a:rPr dirty="0" sz="3400" spc="-160">
                <a:latin typeface="Trebuchet MS"/>
                <a:cs typeface="Trebuchet MS"/>
              </a:rPr>
              <a:t>n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719197"/>
            <a:ext cx="6007100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65"/>
              <a:t>Các</a:t>
            </a:r>
            <a:r>
              <a:rPr dirty="0" sz="3800" spc="-55"/>
              <a:t> </a:t>
            </a:r>
            <a:r>
              <a:rPr dirty="0" sz="3800" spc="5"/>
              <a:t>ph</a:t>
            </a:r>
            <a:r>
              <a:rPr dirty="0" sz="3800" spc="5">
                <a:latin typeface="Calibri"/>
                <a:cs typeface="Calibri"/>
              </a:rPr>
              <a:t>ươ</a:t>
            </a:r>
            <a:r>
              <a:rPr dirty="0" sz="3800" spc="5"/>
              <a:t>ng</a:t>
            </a:r>
            <a:r>
              <a:rPr dirty="0" sz="3800" spc="-114"/>
              <a:t> </a:t>
            </a:r>
            <a:r>
              <a:rPr dirty="0" sz="3800" spc="-30"/>
              <a:t>pháp</a:t>
            </a:r>
            <a:r>
              <a:rPr dirty="0" sz="3800" spc="-65"/>
              <a:t> </a:t>
            </a:r>
            <a:r>
              <a:rPr dirty="0" sz="3800" spc="-45"/>
              <a:t>khai</a:t>
            </a:r>
            <a:r>
              <a:rPr dirty="0" sz="3800" spc="10"/>
              <a:t> </a:t>
            </a:r>
            <a:r>
              <a:rPr dirty="0" sz="3800" spc="-35"/>
              <a:t>phá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5182" y="1441541"/>
            <a:ext cx="7999095" cy="310070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819"/>
              </a:spcBef>
              <a:buAutoNum type="arabicPeriod"/>
              <a:tabLst>
                <a:tab pos="558800" algn="l"/>
              </a:tabLst>
            </a:pPr>
            <a:r>
              <a:rPr dirty="0" sz="3400" spc="150" b="1">
                <a:latin typeface="Trebuchet MS"/>
                <a:cs typeface="Trebuchet MS"/>
              </a:rPr>
              <a:t>Các</a:t>
            </a:r>
            <a:r>
              <a:rPr dirty="0" sz="3400" spc="-130" b="1">
                <a:latin typeface="Trebuchet MS"/>
                <a:cs typeface="Trebuchet MS"/>
              </a:rPr>
              <a:t> </a:t>
            </a:r>
            <a:r>
              <a:rPr dirty="0" sz="3400" spc="5" b="1">
                <a:latin typeface="Trebuchet MS"/>
                <a:cs typeface="Trebuchet MS"/>
              </a:rPr>
              <a:t>b</a:t>
            </a:r>
            <a:r>
              <a:rPr dirty="0" sz="3400" spc="5" b="1">
                <a:latin typeface="Calibri"/>
                <a:cs typeface="Calibri"/>
              </a:rPr>
              <a:t>ướ</a:t>
            </a:r>
            <a:r>
              <a:rPr dirty="0" sz="3400" spc="5" b="1">
                <a:latin typeface="Trebuchet MS"/>
                <a:cs typeface="Trebuchet MS"/>
              </a:rPr>
              <a:t>c</a:t>
            </a:r>
            <a:r>
              <a:rPr dirty="0" sz="3400" spc="-225" b="1">
                <a:latin typeface="Trebuchet MS"/>
                <a:cs typeface="Trebuchet MS"/>
              </a:rPr>
              <a:t> </a:t>
            </a:r>
            <a:r>
              <a:rPr dirty="0" sz="3400" spc="35" b="1">
                <a:latin typeface="Trebuchet MS"/>
                <a:cs typeface="Trebuchet MS"/>
              </a:rPr>
              <a:t>trong</a:t>
            </a:r>
            <a:r>
              <a:rPr dirty="0" sz="3400" spc="-75" b="1">
                <a:latin typeface="Trebuchet MS"/>
                <a:cs typeface="Trebuchet MS"/>
              </a:rPr>
              <a:t> </a:t>
            </a:r>
            <a:r>
              <a:rPr dirty="0" sz="3400" spc="-25" b="1">
                <a:latin typeface="Trebuchet MS"/>
                <a:cs typeface="Trebuchet MS"/>
              </a:rPr>
              <a:t>khai</a:t>
            </a:r>
            <a:r>
              <a:rPr dirty="0" sz="3400" spc="-150" b="1">
                <a:latin typeface="Trebuchet MS"/>
                <a:cs typeface="Trebuchet MS"/>
              </a:rPr>
              <a:t> </a:t>
            </a:r>
            <a:r>
              <a:rPr dirty="0" sz="3400" spc="-5" b="1">
                <a:latin typeface="Trebuchet MS"/>
                <a:cs typeface="Trebuchet MS"/>
              </a:rPr>
              <a:t>phá</a:t>
            </a:r>
            <a:r>
              <a:rPr dirty="0" sz="3400" spc="-235" b="1">
                <a:latin typeface="Trebuchet MS"/>
                <a:cs typeface="Trebuchet MS"/>
              </a:rPr>
              <a:t> </a:t>
            </a:r>
            <a:r>
              <a:rPr dirty="0" sz="3400" spc="-20" b="1">
                <a:latin typeface="Trebuchet MS"/>
                <a:cs typeface="Trebuchet MS"/>
              </a:rPr>
              <a:t>lu</a:t>
            </a:r>
            <a:r>
              <a:rPr dirty="0" sz="3400" spc="-20" b="1">
                <a:latin typeface="Calibri"/>
                <a:cs typeface="Calibri"/>
              </a:rPr>
              <a:t>ậ</a:t>
            </a:r>
            <a:r>
              <a:rPr dirty="0" sz="3400" spc="-20" b="1">
                <a:latin typeface="Trebuchet MS"/>
                <a:cs typeface="Trebuchet MS"/>
              </a:rPr>
              <a:t>t</a:t>
            </a:r>
            <a:r>
              <a:rPr dirty="0" sz="3400" spc="-105" b="1">
                <a:latin typeface="Trebuchet MS"/>
                <a:cs typeface="Trebuchet MS"/>
              </a:rPr>
              <a:t> </a:t>
            </a:r>
            <a:r>
              <a:rPr dirty="0" sz="3400" spc="15" b="1">
                <a:latin typeface="Trebuchet MS"/>
                <a:cs typeface="Trebuchet MS"/>
              </a:rPr>
              <a:t>k</a:t>
            </a:r>
            <a:r>
              <a:rPr dirty="0" sz="3400" spc="15" b="1">
                <a:latin typeface="Calibri"/>
                <a:cs typeface="Calibri"/>
              </a:rPr>
              <a:t>ế</a:t>
            </a:r>
            <a:r>
              <a:rPr dirty="0" sz="3400" spc="15" b="1">
                <a:latin typeface="Trebuchet MS"/>
                <a:cs typeface="Trebuchet MS"/>
              </a:rPr>
              <a:t>t</a:t>
            </a:r>
            <a:r>
              <a:rPr dirty="0" sz="3400" spc="-204" b="1">
                <a:latin typeface="Trebuchet MS"/>
                <a:cs typeface="Trebuchet MS"/>
              </a:rPr>
              <a:t> </a:t>
            </a:r>
            <a:r>
              <a:rPr dirty="0" sz="3400" spc="5" b="1">
                <a:latin typeface="Trebuchet MS"/>
                <a:cs typeface="Trebuchet MS"/>
              </a:rPr>
              <a:t>h</a:t>
            </a:r>
            <a:r>
              <a:rPr dirty="0" sz="3400" spc="5" b="1">
                <a:latin typeface="Calibri"/>
                <a:cs typeface="Calibri"/>
              </a:rPr>
              <a:t>ợ</a:t>
            </a:r>
            <a:r>
              <a:rPr dirty="0" sz="3400" spc="5" b="1">
                <a:latin typeface="Trebuchet MS"/>
                <a:cs typeface="Trebuchet MS"/>
              </a:rPr>
              <a:t>p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ơ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35">
                <a:latin typeface="Trebuchet MS"/>
                <a:cs typeface="Trebuchet MS"/>
              </a:rPr>
              <a:t>ph</a:t>
            </a:r>
            <a:r>
              <a:rPr dirty="0" sz="3400" spc="-18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100">
                <a:latin typeface="Trebuchet MS"/>
                <a:cs typeface="Trebuchet MS"/>
              </a:rPr>
              <a:t>b</a:t>
            </a:r>
            <a:r>
              <a:rPr dirty="0" sz="3400" spc="-120">
                <a:latin typeface="Trebuchet MS"/>
                <a:cs typeface="Trebuchet MS"/>
              </a:rPr>
              <a:t>r</a:t>
            </a:r>
            <a:r>
              <a:rPr dirty="0" sz="3400" spc="-220">
                <a:latin typeface="Trebuchet MS"/>
                <a:cs typeface="Trebuchet MS"/>
              </a:rPr>
              <a:t>u</a:t>
            </a:r>
            <a:r>
              <a:rPr dirty="0" sz="3400" spc="-195">
                <a:latin typeface="Trebuchet MS"/>
                <a:cs typeface="Trebuchet MS"/>
              </a:rPr>
              <a:t>t</a:t>
            </a:r>
            <a:r>
              <a:rPr dirty="0" sz="3400" spc="-260">
                <a:latin typeface="Trebuchet MS"/>
                <a:cs typeface="Trebuchet MS"/>
              </a:rPr>
              <a:t>e</a:t>
            </a:r>
            <a:r>
              <a:rPr dirty="0" sz="3400" spc="-150">
                <a:latin typeface="Trebuchet MS"/>
                <a:cs typeface="Trebuchet MS"/>
              </a:rPr>
              <a:t>-</a:t>
            </a:r>
            <a:r>
              <a:rPr dirty="0" sz="3400" spc="-95">
                <a:latin typeface="Trebuchet MS"/>
                <a:cs typeface="Trebuchet MS"/>
              </a:rPr>
              <a:t>f</a:t>
            </a:r>
            <a:r>
              <a:rPr dirty="0" sz="3400" spc="-195">
                <a:latin typeface="Trebuchet MS"/>
                <a:cs typeface="Trebuchet MS"/>
              </a:rPr>
              <a:t>o</a:t>
            </a:r>
            <a:r>
              <a:rPr dirty="0" sz="3400" spc="-130">
                <a:latin typeface="Trebuchet MS"/>
                <a:cs typeface="Trebuchet MS"/>
              </a:rPr>
              <a:t>r</a:t>
            </a:r>
            <a:r>
              <a:rPr dirty="0" sz="3400" spc="-190">
                <a:latin typeface="Trebuchet MS"/>
                <a:cs typeface="Trebuchet MS"/>
              </a:rPr>
              <a:t>c</a:t>
            </a:r>
            <a:r>
              <a:rPr dirty="0" sz="3400" spc="-229">
                <a:latin typeface="Trebuchet MS"/>
                <a:cs typeface="Trebuchet MS"/>
              </a:rPr>
              <a:t>e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2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ơ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35">
                <a:latin typeface="Trebuchet MS"/>
                <a:cs typeface="Trebuchet MS"/>
              </a:rPr>
              <a:t>ph</a:t>
            </a:r>
            <a:r>
              <a:rPr dirty="0" sz="3400" spc="-18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r>
              <a:rPr dirty="0" sz="3400" spc="-525">
                <a:latin typeface="Trebuchet MS"/>
                <a:cs typeface="Trebuchet MS"/>
              </a:rPr>
              <a:t> </a:t>
            </a:r>
            <a:r>
              <a:rPr dirty="0" sz="3400" spc="290">
                <a:latin typeface="Trebuchet MS"/>
                <a:cs typeface="Trebuchet MS"/>
              </a:rPr>
              <a:t>A</a:t>
            </a:r>
            <a:r>
              <a:rPr dirty="0" sz="3400" spc="-100">
                <a:latin typeface="Trebuchet MS"/>
                <a:cs typeface="Trebuchet MS"/>
              </a:rPr>
              <a:t>p</a:t>
            </a:r>
            <a:r>
              <a:rPr dirty="0" sz="3400" spc="-120">
                <a:latin typeface="Trebuchet MS"/>
                <a:cs typeface="Trebuchet MS"/>
              </a:rPr>
              <a:t>r</a:t>
            </a:r>
            <a:r>
              <a:rPr dirty="0" sz="3400" spc="-275">
                <a:latin typeface="Trebuchet MS"/>
                <a:cs typeface="Trebuchet MS"/>
              </a:rPr>
              <a:t>i</a:t>
            </a:r>
            <a:r>
              <a:rPr dirty="0" sz="3400" spc="70">
                <a:latin typeface="Trebuchet MS"/>
                <a:cs typeface="Trebuchet MS"/>
              </a:rPr>
              <a:t>o</a:t>
            </a:r>
            <a:r>
              <a:rPr dirty="0" sz="3400" spc="-30">
                <a:latin typeface="Trebuchet MS"/>
                <a:cs typeface="Trebuchet MS"/>
              </a:rPr>
              <a:t>r</a:t>
            </a:r>
            <a:r>
              <a:rPr dirty="0" sz="3400" spc="-225">
                <a:latin typeface="Trebuchet MS"/>
                <a:cs typeface="Trebuchet MS"/>
              </a:rPr>
              <a:t>i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19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ơ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35">
                <a:latin typeface="Trebuchet MS"/>
                <a:cs typeface="Trebuchet MS"/>
              </a:rPr>
              <a:t>ph</a:t>
            </a:r>
            <a:r>
              <a:rPr dirty="0" sz="3400" spc="-18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190">
                <a:latin typeface="Trebuchet MS"/>
                <a:cs typeface="Trebuchet MS"/>
              </a:rPr>
              <a:t>F</a:t>
            </a: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50">
                <a:latin typeface="Trebuchet MS"/>
                <a:cs typeface="Trebuchet MS"/>
              </a:rPr>
              <a:t>-</a:t>
            </a:r>
            <a:r>
              <a:rPr dirty="0" sz="3400" spc="195">
                <a:latin typeface="Trebuchet MS"/>
                <a:cs typeface="Trebuchet MS"/>
              </a:rPr>
              <a:t>G</a:t>
            </a:r>
            <a:r>
              <a:rPr dirty="0" sz="3400" spc="-130">
                <a:latin typeface="Trebuchet MS"/>
                <a:cs typeface="Trebuchet MS"/>
              </a:rPr>
              <a:t>r</a:t>
            </a:r>
            <a:r>
              <a:rPr dirty="0" sz="3400" spc="75">
                <a:latin typeface="Trebuchet MS"/>
                <a:cs typeface="Trebuchet MS"/>
              </a:rPr>
              <a:t>o</a:t>
            </a:r>
            <a:r>
              <a:rPr dirty="0" sz="3400" spc="-130">
                <a:latin typeface="Trebuchet MS"/>
                <a:cs typeface="Trebuchet MS"/>
              </a:rPr>
              <a:t>w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2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360">
                <a:latin typeface="Trebuchet MS"/>
                <a:cs typeface="Trebuchet MS"/>
              </a:rPr>
              <a:t>C</a:t>
            </a:r>
            <a:r>
              <a:rPr dirty="0" sz="3400" spc="-295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215">
                <a:latin typeface="Trebuchet MS"/>
                <a:cs typeface="Trebuchet MS"/>
              </a:rPr>
              <a:t> </a:t>
            </a:r>
            <a:r>
              <a:rPr dirty="0" sz="3400" spc="-180">
                <a:latin typeface="Trebuchet MS"/>
                <a:cs typeface="Trebuchet MS"/>
              </a:rPr>
              <a:t>p</a:t>
            </a:r>
            <a:r>
              <a:rPr dirty="0" sz="3400" spc="-18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ơ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35">
                <a:latin typeface="Trebuchet MS"/>
                <a:cs typeface="Trebuchet MS"/>
              </a:rPr>
              <a:t>ph</a:t>
            </a:r>
            <a:r>
              <a:rPr dirty="0" sz="3400" spc="-18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-254">
                <a:latin typeface="Trebuchet MS"/>
                <a:cs typeface="Trebuchet MS"/>
              </a:rPr>
              <a:t>h</a:t>
            </a:r>
            <a:r>
              <a:rPr dirty="0" sz="3400" spc="-20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406400"/>
            <a:ext cx="9664700" cy="6743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719197"/>
            <a:ext cx="6007100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65"/>
              <a:t>Các</a:t>
            </a:r>
            <a:r>
              <a:rPr dirty="0" sz="3800" spc="-55"/>
              <a:t> </a:t>
            </a:r>
            <a:r>
              <a:rPr dirty="0" sz="3800" spc="5"/>
              <a:t>ph</a:t>
            </a:r>
            <a:r>
              <a:rPr dirty="0" sz="3800" spc="5">
                <a:latin typeface="Calibri"/>
                <a:cs typeface="Calibri"/>
              </a:rPr>
              <a:t>ươ</a:t>
            </a:r>
            <a:r>
              <a:rPr dirty="0" sz="3800" spc="5"/>
              <a:t>ng</a:t>
            </a:r>
            <a:r>
              <a:rPr dirty="0" sz="3800" spc="-114"/>
              <a:t> </a:t>
            </a:r>
            <a:r>
              <a:rPr dirty="0" sz="3800" spc="-30"/>
              <a:t>pháp</a:t>
            </a:r>
            <a:r>
              <a:rPr dirty="0" sz="3800" spc="-65"/>
              <a:t> </a:t>
            </a:r>
            <a:r>
              <a:rPr dirty="0" sz="3800" spc="-45"/>
              <a:t>khai</a:t>
            </a:r>
            <a:r>
              <a:rPr dirty="0" sz="3800" spc="10"/>
              <a:t> </a:t>
            </a:r>
            <a:r>
              <a:rPr dirty="0" sz="3800" spc="-35"/>
              <a:t>phá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5182" y="1441541"/>
            <a:ext cx="7137400" cy="310070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819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10">
                <a:latin typeface="Trebuchet MS"/>
                <a:cs typeface="Trebuchet MS"/>
              </a:rPr>
              <a:t>C</a:t>
            </a:r>
            <a:r>
              <a:rPr dirty="0" sz="3400" spc="6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220">
                <a:latin typeface="Trebuchet MS"/>
                <a:cs typeface="Trebuchet MS"/>
              </a:rPr>
              <a:t> </a:t>
            </a:r>
            <a:r>
              <a:rPr dirty="0" sz="3400" spc="-195">
                <a:latin typeface="Trebuchet MS"/>
                <a:cs typeface="Trebuchet MS"/>
              </a:rPr>
              <a:t>b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ớ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114">
                <a:latin typeface="Trebuchet MS"/>
                <a:cs typeface="Trebuchet MS"/>
              </a:rPr>
              <a:t> 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130">
                <a:latin typeface="Trebuchet MS"/>
                <a:cs typeface="Trebuchet MS"/>
              </a:rPr>
              <a:t>r</a:t>
            </a:r>
            <a:r>
              <a:rPr dirty="0" sz="3400" spc="70">
                <a:latin typeface="Trebuchet MS"/>
                <a:cs typeface="Trebuchet MS"/>
              </a:rPr>
              <a:t>o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-254">
                <a:latin typeface="Trebuchet MS"/>
                <a:cs typeface="Trebuchet MS"/>
              </a:rPr>
              <a:t>h</a:t>
            </a:r>
            <a:r>
              <a:rPr dirty="0" sz="3400" spc="-200">
                <a:latin typeface="Trebuchet MS"/>
                <a:cs typeface="Trebuchet MS"/>
              </a:rPr>
              <a:t>a</a:t>
            </a:r>
            <a:r>
              <a:rPr dirty="0" sz="3400" spc="-225">
                <a:latin typeface="Trebuchet MS"/>
                <a:cs typeface="Trebuchet MS"/>
              </a:rPr>
              <a:t>i</a:t>
            </a:r>
            <a:r>
              <a:rPr dirty="0" sz="3400" spc="-70">
                <a:latin typeface="Trebuchet MS"/>
                <a:cs typeface="Trebuchet MS"/>
              </a:rPr>
              <a:t> </a:t>
            </a:r>
            <a:r>
              <a:rPr dirty="0" sz="3400" spc="-229">
                <a:latin typeface="Trebuchet MS"/>
                <a:cs typeface="Trebuchet MS"/>
              </a:rPr>
              <a:t>phá</a:t>
            </a:r>
            <a:r>
              <a:rPr dirty="0" sz="3400" spc="-180">
                <a:latin typeface="Trebuchet MS"/>
                <a:cs typeface="Trebuchet MS"/>
              </a:rPr>
              <a:t> </a:t>
            </a:r>
            <a:r>
              <a:rPr dirty="0" sz="3400" spc="-310">
                <a:latin typeface="Trebuchet MS"/>
                <a:cs typeface="Trebuchet MS"/>
              </a:rPr>
              <a:t>l</a:t>
            </a:r>
            <a:r>
              <a:rPr dirty="0" sz="3400" spc="-160">
                <a:latin typeface="Trebuchet MS"/>
                <a:cs typeface="Trebuchet MS"/>
              </a:rPr>
              <a:t>u</a:t>
            </a:r>
            <a:r>
              <a:rPr dirty="0" sz="3400" spc="-30">
                <a:latin typeface="Calibri"/>
                <a:cs typeface="Calibri"/>
              </a:rPr>
              <a:t>ậ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60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5">
                <a:latin typeface="Calibri"/>
                <a:cs typeface="Calibri"/>
              </a:rPr>
              <a:t>ế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60">
                <a:latin typeface="Trebuchet MS"/>
                <a:cs typeface="Trebuchet MS"/>
              </a:rPr>
              <a:t> </a:t>
            </a:r>
            <a:r>
              <a:rPr dirty="0" sz="3400" spc="-165">
                <a:latin typeface="Trebuchet MS"/>
                <a:cs typeface="Trebuchet MS"/>
              </a:rPr>
              <a:t>h</a:t>
            </a:r>
            <a:r>
              <a:rPr dirty="0" sz="3400" spc="30">
                <a:latin typeface="Calibri"/>
                <a:cs typeface="Calibri"/>
              </a:rPr>
              <a:t>ợ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558800" algn="l"/>
              </a:tabLst>
            </a:pPr>
            <a:r>
              <a:rPr dirty="0" sz="3400" spc="65" b="1">
                <a:latin typeface="Trebuchet MS"/>
                <a:cs typeface="Trebuchet MS"/>
              </a:rPr>
              <a:t>P</a:t>
            </a:r>
            <a:r>
              <a:rPr dirty="0" sz="3400" spc="114" b="1">
                <a:latin typeface="Trebuchet MS"/>
                <a:cs typeface="Trebuchet MS"/>
              </a:rPr>
              <a:t>h</a:t>
            </a:r>
            <a:r>
              <a:rPr dirty="0" sz="3400" spc="-5" b="1">
                <a:latin typeface="Calibri"/>
                <a:cs typeface="Calibri"/>
              </a:rPr>
              <a:t>ư</a:t>
            </a:r>
            <a:r>
              <a:rPr dirty="0" sz="3400" spc="45" b="1">
                <a:latin typeface="Calibri"/>
                <a:cs typeface="Calibri"/>
              </a:rPr>
              <a:t>ơ</a:t>
            </a:r>
            <a:r>
              <a:rPr dirty="0" sz="3400" spc="75" b="1">
                <a:latin typeface="Trebuchet MS"/>
                <a:cs typeface="Trebuchet MS"/>
              </a:rPr>
              <a:t>n</a:t>
            </a:r>
            <a:r>
              <a:rPr dirty="0" sz="3400" spc="50" b="1">
                <a:latin typeface="Trebuchet MS"/>
                <a:cs typeface="Trebuchet MS"/>
              </a:rPr>
              <a:t>g</a:t>
            </a:r>
            <a:r>
              <a:rPr dirty="0" sz="3400" spc="-270" b="1">
                <a:latin typeface="Trebuchet MS"/>
                <a:cs typeface="Trebuchet MS"/>
              </a:rPr>
              <a:t> </a:t>
            </a:r>
            <a:r>
              <a:rPr dirty="0" sz="3400" b="1">
                <a:latin typeface="Trebuchet MS"/>
                <a:cs typeface="Trebuchet MS"/>
              </a:rPr>
              <a:t>ph</a:t>
            </a:r>
            <a:r>
              <a:rPr dirty="0" sz="3400" spc="-25" b="1">
                <a:latin typeface="Trebuchet MS"/>
                <a:cs typeface="Trebuchet MS"/>
              </a:rPr>
              <a:t>á</a:t>
            </a:r>
            <a:r>
              <a:rPr dirty="0" sz="3400" b="1">
                <a:latin typeface="Trebuchet MS"/>
                <a:cs typeface="Trebuchet MS"/>
              </a:rPr>
              <a:t>p</a:t>
            </a:r>
            <a:r>
              <a:rPr dirty="0" sz="3400" spc="-110" b="1">
                <a:latin typeface="Trebuchet MS"/>
                <a:cs typeface="Trebuchet MS"/>
              </a:rPr>
              <a:t> </a:t>
            </a:r>
            <a:r>
              <a:rPr dirty="0" sz="3400" spc="55" b="1">
                <a:latin typeface="Trebuchet MS"/>
                <a:cs typeface="Trebuchet MS"/>
              </a:rPr>
              <a:t>b</a:t>
            </a:r>
            <a:r>
              <a:rPr dirty="0" sz="3400" spc="5" b="1">
                <a:latin typeface="Trebuchet MS"/>
                <a:cs typeface="Trebuchet MS"/>
              </a:rPr>
              <a:t>r</a:t>
            </a:r>
            <a:r>
              <a:rPr dirty="0" sz="3400" spc="15" b="1">
                <a:latin typeface="Trebuchet MS"/>
                <a:cs typeface="Trebuchet MS"/>
              </a:rPr>
              <a:t>u</a:t>
            </a:r>
            <a:r>
              <a:rPr dirty="0" sz="3400" spc="20" b="1">
                <a:latin typeface="Trebuchet MS"/>
                <a:cs typeface="Trebuchet MS"/>
              </a:rPr>
              <a:t>t</a:t>
            </a:r>
            <a:r>
              <a:rPr dirty="0" sz="3400" spc="-55" b="1">
                <a:latin typeface="Trebuchet MS"/>
                <a:cs typeface="Trebuchet MS"/>
              </a:rPr>
              <a:t>e</a:t>
            </a:r>
            <a:r>
              <a:rPr dirty="0" sz="3400" spc="-155" b="1">
                <a:latin typeface="Trebuchet MS"/>
                <a:cs typeface="Trebuchet MS"/>
              </a:rPr>
              <a:t>-</a:t>
            </a:r>
            <a:r>
              <a:rPr dirty="0" sz="3400" spc="-265" b="1">
                <a:latin typeface="Trebuchet MS"/>
                <a:cs typeface="Trebuchet MS"/>
              </a:rPr>
              <a:t>f</a:t>
            </a:r>
            <a:r>
              <a:rPr dirty="0" sz="3400" spc="70" b="1">
                <a:latin typeface="Trebuchet MS"/>
                <a:cs typeface="Trebuchet MS"/>
              </a:rPr>
              <a:t>o</a:t>
            </a:r>
            <a:r>
              <a:rPr dirty="0" sz="3400" spc="-55" b="1">
                <a:latin typeface="Trebuchet MS"/>
                <a:cs typeface="Trebuchet MS"/>
              </a:rPr>
              <a:t>r</a:t>
            </a:r>
            <a:r>
              <a:rPr dirty="0" sz="3400" spc="-60" b="1">
                <a:latin typeface="Trebuchet MS"/>
                <a:cs typeface="Trebuchet MS"/>
              </a:rPr>
              <a:t>ce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2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ơ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35">
                <a:latin typeface="Trebuchet MS"/>
                <a:cs typeface="Trebuchet MS"/>
              </a:rPr>
              <a:t>ph</a:t>
            </a:r>
            <a:r>
              <a:rPr dirty="0" sz="3400" spc="-18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r>
              <a:rPr dirty="0" sz="3400" spc="-525">
                <a:latin typeface="Trebuchet MS"/>
                <a:cs typeface="Trebuchet MS"/>
              </a:rPr>
              <a:t> </a:t>
            </a:r>
            <a:r>
              <a:rPr dirty="0" sz="3400" spc="290">
                <a:latin typeface="Trebuchet MS"/>
                <a:cs typeface="Trebuchet MS"/>
              </a:rPr>
              <a:t>A</a:t>
            </a:r>
            <a:r>
              <a:rPr dirty="0" sz="3400" spc="-100">
                <a:latin typeface="Trebuchet MS"/>
                <a:cs typeface="Trebuchet MS"/>
              </a:rPr>
              <a:t>p</a:t>
            </a:r>
            <a:r>
              <a:rPr dirty="0" sz="3400" spc="-120">
                <a:latin typeface="Trebuchet MS"/>
                <a:cs typeface="Trebuchet MS"/>
              </a:rPr>
              <a:t>r</a:t>
            </a:r>
            <a:r>
              <a:rPr dirty="0" sz="3400" spc="-275">
                <a:latin typeface="Trebuchet MS"/>
                <a:cs typeface="Trebuchet MS"/>
              </a:rPr>
              <a:t>i</a:t>
            </a:r>
            <a:r>
              <a:rPr dirty="0" sz="3400" spc="70">
                <a:latin typeface="Trebuchet MS"/>
                <a:cs typeface="Trebuchet MS"/>
              </a:rPr>
              <a:t>o</a:t>
            </a:r>
            <a:r>
              <a:rPr dirty="0" sz="3400" spc="-30">
                <a:latin typeface="Trebuchet MS"/>
                <a:cs typeface="Trebuchet MS"/>
              </a:rPr>
              <a:t>r</a:t>
            </a:r>
            <a:r>
              <a:rPr dirty="0" sz="3400" spc="-225">
                <a:latin typeface="Trebuchet MS"/>
                <a:cs typeface="Trebuchet MS"/>
              </a:rPr>
              <a:t>i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19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ơ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35">
                <a:latin typeface="Trebuchet MS"/>
                <a:cs typeface="Trebuchet MS"/>
              </a:rPr>
              <a:t>ph</a:t>
            </a:r>
            <a:r>
              <a:rPr dirty="0" sz="3400" spc="-18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190">
                <a:latin typeface="Trebuchet MS"/>
                <a:cs typeface="Trebuchet MS"/>
              </a:rPr>
              <a:t>F</a:t>
            </a: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50">
                <a:latin typeface="Trebuchet MS"/>
                <a:cs typeface="Trebuchet MS"/>
              </a:rPr>
              <a:t>-</a:t>
            </a:r>
            <a:r>
              <a:rPr dirty="0" sz="3400" spc="195">
                <a:latin typeface="Trebuchet MS"/>
                <a:cs typeface="Trebuchet MS"/>
              </a:rPr>
              <a:t>G</a:t>
            </a:r>
            <a:r>
              <a:rPr dirty="0" sz="3400" spc="-130">
                <a:latin typeface="Trebuchet MS"/>
                <a:cs typeface="Trebuchet MS"/>
              </a:rPr>
              <a:t>r</a:t>
            </a:r>
            <a:r>
              <a:rPr dirty="0" sz="3400" spc="75">
                <a:latin typeface="Trebuchet MS"/>
                <a:cs typeface="Trebuchet MS"/>
              </a:rPr>
              <a:t>o</a:t>
            </a:r>
            <a:r>
              <a:rPr dirty="0" sz="3400" spc="-130">
                <a:latin typeface="Trebuchet MS"/>
                <a:cs typeface="Trebuchet MS"/>
              </a:rPr>
              <a:t>w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2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360">
                <a:latin typeface="Trebuchet MS"/>
                <a:cs typeface="Trebuchet MS"/>
              </a:rPr>
              <a:t>C</a:t>
            </a:r>
            <a:r>
              <a:rPr dirty="0" sz="3400" spc="-295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215">
                <a:latin typeface="Trebuchet MS"/>
                <a:cs typeface="Trebuchet MS"/>
              </a:rPr>
              <a:t> </a:t>
            </a:r>
            <a:r>
              <a:rPr dirty="0" sz="3400" spc="-180">
                <a:latin typeface="Trebuchet MS"/>
                <a:cs typeface="Trebuchet MS"/>
              </a:rPr>
              <a:t>p</a:t>
            </a:r>
            <a:r>
              <a:rPr dirty="0" sz="3400" spc="-18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ơ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35">
                <a:latin typeface="Trebuchet MS"/>
                <a:cs typeface="Trebuchet MS"/>
              </a:rPr>
              <a:t>ph</a:t>
            </a:r>
            <a:r>
              <a:rPr dirty="0" sz="3400" spc="-18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-254">
                <a:latin typeface="Trebuchet MS"/>
                <a:cs typeface="Trebuchet MS"/>
              </a:rPr>
              <a:t>h</a:t>
            </a:r>
            <a:r>
              <a:rPr dirty="0" sz="3400" spc="-20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419100"/>
            <a:ext cx="9664700" cy="6705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719197"/>
            <a:ext cx="6063615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570"/>
              <a:t>C</a:t>
            </a:r>
            <a:r>
              <a:rPr dirty="0" sz="3800" spc="-30"/>
              <a:t>â</a:t>
            </a:r>
            <a:r>
              <a:rPr dirty="0" sz="3800" spc="-30"/>
              <a:t>u</a:t>
            </a:r>
            <a:r>
              <a:rPr dirty="0" sz="3800" spc="-65"/>
              <a:t> </a:t>
            </a:r>
            <a:r>
              <a:rPr dirty="0" sz="3800" spc="-40"/>
              <a:t>c</a:t>
            </a:r>
            <a:r>
              <a:rPr dirty="0" sz="3800" spc="-65"/>
              <a:t>h</a:t>
            </a:r>
            <a:r>
              <a:rPr dirty="0" sz="3800" spc="-50"/>
              <a:t>u</a:t>
            </a:r>
            <a:r>
              <a:rPr dirty="0" sz="3800" spc="-135"/>
              <a:t>y</a:t>
            </a:r>
            <a:r>
              <a:rPr dirty="0" sz="3800" spc="-15">
                <a:latin typeface="Calibri"/>
                <a:cs typeface="Calibri"/>
              </a:rPr>
              <a:t>ệ</a:t>
            </a:r>
            <a:r>
              <a:rPr dirty="0" sz="3800" spc="-30"/>
              <a:t>n</a:t>
            </a:r>
            <a:r>
              <a:rPr dirty="0" sz="3800" spc="-360"/>
              <a:t> </a:t>
            </a:r>
            <a:r>
              <a:rPr dirty="0" sz="3800" spc="-130"/>
              <a:t>“</a:t>
            </a:r>
            <a:r>
              <a:rPr dirty="0" sz="3800" spc="-15"/>
              <a:t>b</a:t>
            </a:r>
            <a:r>
              <a:rPr dirty="0" sz="3800" spc="-35">
                <a:latin typeface="Calibri"/>
                <a:cs typeface="Calibri"/>
              </a:rPr>
              <a:t>ỉ</a:t>
            </a:r>
            <a:r>
              <a:rPr dirty="0" sz="3800" spc="125"/>
              <a:t>m</a:t>
            </a:r>
            <a:r>
              <a:rPr dirty="0" sz="3800" spc="114"/>
              <a:t>”</a:t>
            </a:r>
            <a:r>
              <a:rPr dirty="0" sz="3800" spc="10"/>
              <a:t> </a:t>
            </a:r>
            <a:r>
              <a:rPr dirty="0" sz="3800" spc="-110"/>
              <a:t>v</a:t>
            </a:r>
            <a:r>
              <a:rPr dirty="0" sz="3800" spc="-10"/>
              <a:t>à</a:t>
            </a:r>
            <a:r>
              <a:rPr dirty="0" sz="3800" spc="-365"/>
              <a:t> </a:t>
            </a:r>
            <a:r>
              <a:rPr dirty="0" sz="3800" spc="-90"/>
              <a:t>“</a:t>
            </a:r>
            <a:r>
              <a:rPr dirty="0" sz="3800" spc="-60"/>
              <a:t>b</a:t>
            </a:r>
            <a:r>
              <a:rPr dirty="0" sz="3800" spc="-135"/>
              <a:t>i</a:t>
            </a:r>
            <a:r>
              <a:rPr dirty="0" sz="3800" spc="-30"/>
              <a:t>a</a:t>
            </a:r>
            <a:r>
              <a:rPr dirty="0" sz="3800" spc="-90"/>
              <a:t>”</a:t>
            </a:r>
            <a:endParaRPr sz="3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4200" y="3594101"/>
            <a:ext cx="3848100" cy="26923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600" y="1879600"/>
            <a:ext cx="3962400" cy="27051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33447" y="6890203"/>
            <a:ext cx="173355" cy="25844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z="1500" spc="-5">
                <a:solidFill>
                  <a:srgbClr val="C00000"/>
                </a:solidFill>
                <a:latin typeface="Calibri"/>
                <a:cs typeface="Calibri"/>
              </a:rPr>
              <a:t>2</a:t>
            </a:fld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68300"/>
            <a:ext cx="9664700" cy="68071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68300"/>
            <a:ext cx="9664700" cy="68198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406400"/>
            <a:ext cx="9664700" cy="6743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419100"/>
            <a:ext cx="9664700" cy="6705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719197"/>
            <a:ext cx="6007100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65"/>
              <a:t>Các</a:t>
            </a:r>
            <a:r>
              <a:rPr dirty="0" sz="3800" spc="-55"/>
              <a:t> </a:t>
            </a:r>
            <a:r>
              <a:rPr dirty="0" sz="3800" spc="5"/>
              <a:t>ph</a:t>
            </a:r>
            <a:r>
              <a:rPr dirty="0" sz="3800" spc="5">
                <a:latin typeface="Calibri"/>
                <a:cs typeface="Calibri"/>
              </a:rPr>
              <a:t>ươ</a:t>
            </a:r>
            <a:r>
              <a:rPr dirty="0" sz="3800" spc="5"/>
              <a:t>ng</a:t>
            </a:r>
            <a:r>
              <a:rPr dirty="0" sz="3800" spc="-114"/>
              <a:t> </a:t>
            </a:r>
            <a:r>
              <a:rPr dirty="0" sz="3800" spc="-30"/>
              <a:t>pháp</a:t>
            </a:r>
            <a:r>
              <a:rPr dirty="0" sz="3800" spc="-65"/>
              <a:t> </a:t>
            </a:r>
            <a:r>
              <a:rPr dirty="0" sz="3800" spc="-45"/>
              <a:t>khai</a:t>
            </a:r>
            <a:r>
              <a:rPr dirty="0" sz="3800" spc="10"/>
              <a:t> </a:t>
            </a:r>
            <a:r>
              <a:rPr dirty="0" sz="3800" spc="-35"/>
              <a:t>phá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5182" y="1441541"/>
            <a:ext cx="7137400" cy="310070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819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10">
                <a:latin typeface="Trebuchet MS"/>
                <a:cs typeface="Trebuchet MS"/>
              </a:rPr>
              <a:t>C</a:t>
            </a:r>
            <a:r>
              <a:rPr dirty="0" sz="3400" spc="6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220">
                <a:latin typeface="Trebuchet MS"/>
                <a:cs typeface="Trebuchet MS"/>
              </a:rPr>
              <a:t> </a:t>
            </a:r>
            <a:r>
              <a:rPr dirty="0" sz="3400" spc="-195">
                <a:latin typeface="Trebuchet MS"/>
                <a:cs typeface="Trebuchet MS"/>
              </a:rPr>
              <a:t>b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ớ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114">
                <a:latin typeface="Trebuchet MS"/>
                <a:cs typeface="Trebuchet MS"/>
              </a:rPr>
              <a:t> 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130">
                <a:latin typeface="Trebuchet MS"/>
                <a:cs typeface="Trebuchet MS"/>
              </a:rPr>
              <a:t>r</a:t>
            </a:r>
            <a:r>
              <a:rPr dirty="0" sz="3400" spc="70">
                <a:latin typeface="Trebuchet MS"/>
                <a:cs typeface="Trebuchet MS"/>
              </a:rPr>
              <a:t>o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-254">
                <a:latin typeface="Trebuchet MS"/>
                <a:cs typeface="Trebuchet MS"/>
              </a:rPr>
              <a:t>h</a:t>
            </a:r>
            <a:r>
              <a:rPr dirty="0" sz="3400" spc="-200">
                <a:latin typeface="Trebuchet MS"/>
                <a:cs typeface="Trebuchet MS"/>
              </a:rPr>
              <a:t>a</a:t>
            </a:r>
            <a:r>
              <a:rPr dirty="0" sz="3400" spc="-225">
                <a:latin typeface="Trebuchet MS"/>
                <a:cs typeface="Trebuchet MS"/>
              </a:rPr>
              <a:t>i</a:t>
            </a:r>
            <a:r>
              <a:rPr dirty="0" sz="3400" spc="-70">
                <a:latin typeface="Trebuchet MS"/>
                <a:cs typeface="Trebuchet MS"/>
              </a:rPr>
              <a:t> </a:t>
            </a:r>
            <a:r>
              <a:rPr dirty="0" sz="3400" spc="-229">
                <a:latin typeface="Trebuchet MS"/>
                <a:cs typeface="Trebuchet MS"/>
              </a:rPr>
              <a:t>phá</a:t>
            </a:r>
            <a:r>
              <a:rPr dirty="0" sz="3400" spc="-180">
                <a:latin typeface="Trebuchet MS"/>
                <a:cs typeface="Trebuchet MS"/>
              </a:rPr>
              <a:t> </a:t>
            </a:r>
            <a:r>
              <a:rPr dirty="0" sz="3400" spc="-310">
                <a:latin typeface="Trebuchet MS"/>
                <a:cs typeface="Trebuchet MS"/>
              </a:rPr>
              <a:t>l</a:t>
            </a:r>
            <a:r>
              <a:rPr dirty="0" sz="3400" spc="-160">
                <a:latin typeface="Trebuchet MS"/>
                <a:cs typeface="Trebuchet MS"/>
              </a:rPr>
              <a:t>u</a:t>
            </a:r>
            <a:r>
              <a:rPr dirty="0" sz="3400" spc="-30">
                <a:latin typeface="Calibri"/>
                <a:cs typeface="Calibri"/>
              </a:rPr>
              <a:t>ậ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60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5">
                <a:latin typeface="Calibri"/>
                <a:cs typeface="Calibri"/>
              </a:rPr>
              <a:t>ế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60">
                <a:latin typeface="Trebuchet MS"/>
                <a:cs typeface="Trebuchet MS"/>
              </a:rPr>
              <a:t> </a:t>
            </a:r>
            <a:r>
              <a:rPr dirty="0" sz="3400" spc="-165">
                <a:latin typeface="Trebuchet MS"/>
                <a:cs typeface="Trebuchet MS"/>
              </a:rPr>
              <a:t>h</a:t>
            </a:r>
            <a:r>
              <a:rPr dirty="0" sz="3400" spc="30">
                <a:latin typeface="Calibri"/>
                <a:cs typeface="Calibri"/>
              </a:rPr>
              <a:t>ợ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ơ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35">
                <a:latin typeface="Trebuchet MS"/>
                <a:cs typeface="Trebuchet MS"/>
              </a:rPr>
              <a:t>ph</a:t>
            </a:r>
            <a:r>
              <a:rPr dirty="0" sz="3400" spc="-18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100">
                <a:latin typeface="Trebuchet MS"/>
                <a:cs typeface="Trebuchet MS"/>
              </a:rPr>
              <a:t>b</a:t>
            </a:r>
            <a:r>
              <a:rPr dirty="0" sz="3400" spc="-120">
                <a:latin typeface="Trebuchet MS"/>
                <a:cs typeface="Trebuchet MS"/>
              </a:rPr>
              <a:t>r</a:t>
            </a:r>
            <a:r>
              <a:rPr dirty="0" sz="3400" spc="-220">
                <a:latin typeface="Trebuchet MS"/>
                <a:cs typeface="Trebuchet MS"/>
              </a:rPr>
              <a:t>u</a:t>
            </a:r>
            <a:r>
              <a:rPr dirty="0" sz="3400" spc="-195">
                <a:latin typeface="Trebuchet MS"/>
                <a:cs typeface="Trebuchet MS"/>
              </a:rPr>
              <a:t>t</a:t>
            </a:r>
            <a:r>
              <a:rPr dirty="0" sz="3400" spc="-260">
                <a:latin typeface="Trebuchet MS"/>
                <a:cs typeface="Trebuchet MS"/>
              </a:rPr>
              <a:t>e</a:t>
            </a:r>
            <a:r>
              <a:rPr dirty="0" sz="3400" spc="-150">
                <a:latin typeface="Trebuchet MS"/>
                <a:cs typeface="Trebuchet MS"/>
              </a:rPr>
              <a:t>-</a:t>
            </a:r>
            <a:r>
              <a:rPr dirty="0" sz="3400" spc="-95">
                <a:latin typeface="Trebuchet MS"/>
                <a:cs typeface="Trebuchet MS"/>
              </a:rPr>
              <a:t>f</a:t>
            </a:r>
            <a:r>
              <a:rPr dirty="0" sz="3400" spc="-195">
                <a:latin typeface="Trebuchet MS"/>
                <a:cs typeface="Trebuchet MS"/>
              </a:rPr>
              <a:t>o</a:t>
            </a:r>
            <a:r>
              <a:rPr dirty="0" sz="3400" spc="-130">
                <a:latin typeface="Trebuchet MS"/>
                <a:cs typeface="Trebuchet MS"/>
              </a:rPr>
              <a:t>r</a:t>
            </a:r>
            <a:r>
              <a:rPr dirty="0" sz="3400" spc="-190">
                <a:latin typeface="Trebuchet MS"/>
                <a:cs typeface="Trebuchet MS"/>
              </a:rPr>
              <a:t>c</a:t>
            </a:r>
            <a:r>
              <a:rPr dirty="0" sz="3400" spc="-229">
                <a:latin typeface="Trebuchet MS"/>
                <a:cs typeface="Trebuchet MS"/>
              </a:rPr>
              <a:t>e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25"/>
              </a:spcBef>
              <a:buAutoNum type="arabicPeriod"/>
              <a:tabLst>
                <a:tab pos="558800" algn="l"/>
              </a:tabLst>
            </a:pPr>
            <a:r>
              <a:rPr dirty="0" sz="3400" spc="65" b="1">
                <a:latin typeface="Trebuchet MS"/>
                <a:cs typeface="Trebuchet MS"/>
              </a:rPr>
              <a:t>P</a:t>
            </a:r>
            <a:r>
              <a:rPr dirty="0" sz="3400" spc="114" b="1">
                <a:latin typeface="Trebuchet MS"/>
                <a:cs typeface="Trebuchet MS"/>
              </a:rPr>
              <a:t>h</a:t>
            </a:r>
            <a:r>
              <a:rPr dirty="0" sz="3400" spc="-5" b="1">
                <a:latin typeface="Calibri"/>
                <a:cs typeface="Calibri"/>
              </a:rPr>
              <a:t>ư</a:t>
            </a:r>
            <a:r>
              <a:rPr dirty="0" sz="3400" spc="45" b="1">
                <a:latin typeface="Calibri"/>
                <a:cs typeface="Calibri"/>
              </a:rPr>
              <a:t>ơ</a:t>
            </a:r>
            <a:r>
              <a:rPr dirty="0" sz="3400" spc="75" b="1">
                <a:latin typeface="Trebuchet MS"/>
                <a:cs typeface="Trebuchet MS"/>
              </a:rPr>
              <a:t>n</a:t>
            </a:r>
            <a:r>
              <a:rPr dirty="0" sz="3400" spc="50" b="1">
                <a:latin typeface="Trebuchet MS"/>
                <a:cs typeface="Trebuchet MS"/>
              </a:rPr>
              <a:t>g</a:t>
            </a:r>
            <a:r>
              <a:rPr dirty="0" sz="3400" spc="-270" b="1">
                <a:latin typeface="Trebuchet MS"/>
                <a:cs typeface="Trebuchet MS"/>
              </a:rPr>
              <a:t> </a:t>
            </a:r>
            <a:r>
              <a:rPr dirty="0" sz="3400" b="1">
                <a:latin typeface="Trebuchet MS"/>
                <a:cs typeface="Trebuchet MS"/>
              </a:rPr>
              <a:t>ph</a:t>
            </a:r>
            <a:r>
              <a:rPr dirty="0" sz="3400" spc="-25" b="1">
                <a:latin typeface="Trebuchet MS"/>
                <a:cs typeface="Trebuchet MS"/>
              </a:rPr>
              <a:t>á</a:t>
            </a:r>
            <a:r>
              <a:rPr dirty="0" sz="3400" b="1">
                <a:latin typeface="Trebuchet MS"/>
                <a:cs typeface="Trebuchet MS"/>
              </a:rPr>
              <a:t>p</a:t>
            </a:r>
            <a:r>
              <a:rPr dirty="0" sz="3400" spc="-509" b="1">
                <a:latin typeface="Trebuchet MS"/>
                <a:cs typeface="Trebuchet MS"/>
              </a:rPr>
              <a:t> </a:t>
            </a:r>
            <a:r>
              <a:rPr dirty="0" sz="3400" spc="545" b="1">
                <a:latin typeface="Trebuchet MS"/>
                <a:cs typeface="Trebuchet MS"/>
              </a:rPr>
              <a:t>A</a:t>
            </a:r>
            <a:r>
              <a:rPr dirty="0" sz="3400" spc="55" b="1">
                <a:latin typeface="Trebuchet MS"/>
                <a:cs typeface="Trebuchet MS"/>
              </a:rPr>
              <a:t>p</a:t>
            </a:r>
            <a:r>
              <a:rPr dirty="0" sz="3400" spc="5" b="1">
                <a:latin typeface="Trebuchet MS"/>
                <a:cs typeface="Trebuchet MS"/>
              </a:rPr>
              <a:t>r</a:t>
            </a:r>
            <a:r>
              <a:rPr dirty="0" sz="3400" spc="-120" b="1">
                <a:latin typeface="Trebuchet MS"/>
                <a:cs typeface="Trebuchet MS"/>
              </a:rPr>
              <a:t>i</a:t>
            </a:r>
            <a:r>
              <a:rPr dirty="0" sz="3400" spc="70" b="1">
                <a:latin typeface="Trebuchet MS"/>
                <a:cs typeface="Trebuchet MS"/>
              </a:rPr>
              <a:t>o</a:t>
            </a:r>
            <a:r>
              <a:rPr dirty="0" sz="3400" spc="45" b="1">
                <a:latin typeface="Trebuchet MS"/>
                <a:cs typeface="Trebuchet MS"/>
              </a:rPr>
              <a:t>r</a:t>
            </a:r>
            <a:r>
              <a:rPr dirty="0" sz="3400" spc="-95" b="1">
                <a:latin typeface="Trebuchet MS"/>
                <a:cs typeface="Trebuchet MS"/>
              </a:rPr>
              <a:t>i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19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ơ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35">
                <a:latin typeface="Trebuchet MS"/>
                <a:cs typeface="Trebuchet MS"/>
              </a:rPr>
              <a:t>ph</a:t>
            </a:r>
            <a:r>
              <a:rPr dirty="0" sz="3400" spc="-18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190">
                <a:latin typeface="Trebuchet MS"/>
                <a:cs typeface="Trebuchet MS"/>
              </a:rPr>
              <a:t>F</a:t>
            </a: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50">
                <a:latin typeface="Trebuchet MS"/>
                <a:cs typeface="Trebuchet MS"/>
              </a:rPr>
              <a:t>-</a:t>
            </a:r>
            <a:r>
              <a:rPr dirty="0" sz="3400" spc="195">
                <a:latin typeface="Trebuchet MS"/>
                <a:cs typeface="Trebuchet MS"/>
              </a:rPr>
              <a:t>G</a:t>
            </a:r>
            <a:r>
              <a:rPr dirty="0" sz="3400" spc="-130">
                <a:latin typeface="Trebuchet MS"/>
                <a:cs typeface="Trebuchet MS"/>
              </a:rPr>
              <a:t>r</a:t>
            </a:r>
            <a:r>
              <a:rPr dirty="0" sz="3400" spc="75">
                <a:latin typeface="Trebuchet MS"/>
                <a:cs typeface="Trebuchet MS"/>
              </a:rPr>
              <a:t>o</a:t>
            </a:r>
            <a:r>
              <a:rPr dirty="0" sz="3400" spc="-130">
                <a:latin typeface="Trebuchet MS"/>
                <a:cs typeface="Trebuchet MS"/>
              </a:rPr>
              <a:t>w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2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360">
                <a:latin typeface="Trebuchet MS"/>
                <a:cs typeface="Trebuchet MS"/>
              </a:rPr>
              <a:t>C</a:t>
            </a:r>
            <a:r>
              <a:rPr dirty="0" sz="3400" spc="-295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215">
                <a:latin typeface="Trebuchet MS"/>
                <a:cs typeface="Trebuchet MS"/>
              </a:rPr>
              <a:t> </a:t>
            </a:r>
            <a:r>
              <a:rPr dirty="0" sz="3400" spc="-180">
                <a:latin typeface="Trebuchet MS"/>
                <a:cs typeface="Trebuchet MS"/>
              </a:rPr>
              <a:t>p</a:t>
            </a:r>
            <a:r>
              <a:rPr dirty="0" sz="3400" spc="-18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ơ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35">
                <a:latin typeface="Trebuchet MS"/>
                <a:cs typeface="Trebuchet MS"/>
              </a:rPr>
              <a:t>ph</a:t>
            </a:r>
            <a:r>
              <a:rPr dirty="0" sz="3400" spc="-18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-254">
                <a:latin typeface="Trebuchet MS"/>
                <a:cs typeface="Trebuchet MS"/>
              </a:rPr>
              <a:t>h</a:t>
            </a:r>
            <a:r>
              <a:rPr dirty="0" sz="3400" spc="-20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93700"/>
            <a:ext cx="9664698" cy="6756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406400"/>
            <a:ext cx="9664700" cy="6730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406400"/>
            <a:ext cx="9664700" cy="6743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406400"/>
            <a:ext cx="9664698" cy="6730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68300"/>
            <a:ext cx="9664700" cy="68198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7699" y="274710"/>
            <a:ext cx="9110980" cy="7129780"/>
            <a:chOff x="647699" y="274710"/>
            <a:chExt cx="9110980" cy="7129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043" y="274710"/>
              <a:ext cx="8823312" cy="60926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699" y="3682999"/>
              <a:ext cx="8496301" cy="37210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33447" y="6890203"/>
            <a:ext cx="173355" cy="25844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z="1500" spc="-5">
                <a:solidFill>
                  <a:srgbClr val="C00000"/>
                </a:solidFill>
                <a:latin typeface="Calibri"/>
                <a:cs typeface="Calibri"/>
              </a:rPr>
              <a:t>2</a:t>
            </a:fld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81000"/>
            <a:ext cx="9664700" cy="67817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406400"/>
            <a:ext cx="9664700" cy="67182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406400"/>
            <a:ext cx="9664700" cy="6730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81000"/>
            <a:ext cx="9664700" cy="6794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81000"/>
            <a:ext cx="9664700" cy="6781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68300"/>
            <a:ext cx="9664698" cy="6794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81000"/>
            <a:ext cx="9664698" cy="6769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719197"/>
            <a:ext cx="6007100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65"/>
              <a:t>Các</a:t>
            </a:r>
            <a:r>
              <a:rPr dirty="0" sz="3800" spc="-55"/>
              <a:t> </a:t>
            </a:r>
            <a:r>
              <a:rPr dirty="0" sz="3800" spc="5"/>
              <a:t>ph</a:t>
            </a:r>
            <a:r>
              <a:rPr dirty="0" sz="3800" spc="5">
                <a:latin typeface="Calibri"/>
                <a:cs typeface="Calibri"/>
              </a:rPr>
              <a:t>ươ</a:t>
            </a:r>
            <a:r>
              <a:rPr dirty="0" sz="3800" spc="5"/>
              <a:t>ng</a:t>
            </a:r>
            <a:r>
              <a:rPr dirty="0" sz="3800" spc="-114"/>
              <a:t> </a:t>
            </a:r>
            <a:r>
              <a:rPr dirty="0" sz="3800" spc="-30"/>
              <a:t>pháp</a:t>
            </a:r>
            <a:r>
              <a:rPr dirty="0" sz="3800" spc="-65"/>
              <a:t> </a:t>
            </a:r>
            <a:r>
              <a:rPr dirty="0" sz="3800" spc="-45"/>
              <a:t>khai</a:t>
            </a:r>
            <a:r>
              <a:rPr dirty="0" sz="3800" spc="10"/>
              <a:t> </a:t>
            </a:r>
            <a:r>
              <a:rPr dirty="0" sz="3800" spc="-35"/>
              <a:t>phá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5182" y="1441541"/>
            <a:ext cx="7137400" cy="310070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819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10">
                <a:latin typeface="Trebuchet MS"/>
                <a:cs typeface="Trebuchet MS"/>
              </a:rPr>
              <a:t>C</a:t>
            </a:r>
            <a:r>
              <a:rPr dirty="0" sz="3400" spc="6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220">
                <a:latin typeface="Trebuchet MS"/>
                <a:cs typeface="Trebuchet MS"/>
              </a:rPr>
              <a:t> </a:t>
            </a:r>
            <a:r>
              <a:rPr dirty="0" sz="3400" spc="-195">
                <a:latin typeface="Trebuchet MS"/>
                <a:cs typeface="Trebuchet MS"/>
              </a:rPr>
              <a:t>b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ớ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114">
                <a:latin typeface="Trebuchet MS"/>
                <a:cs typeface="Trebuchet MS"/>
              </a:rPr>
              <a:t> 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130">
                <a:latin typeface="Trebuchet MS"/>
                <a:cs typeface="Trebuchet MS"/>
              </a:rPr>
              <a:t>r</a:t>
            </a:r>
            <a:r>
              <a:rPr dirty="0" sz="3400" spc="70">
                <a:latin typeface="Trebuchet MS"/>
                <a:cs typeface="Trebuchet MS"/>
              </a:rPr>
              <a:t>o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-254">
                <a:latin typeface="Trebuchet MS"/>
                <a:cs typeface="Trebuchet MS"/>
              </a:rPr>
              <a:t>h</a:t>
            </a:r>
            <a:r>
              <a:rPr dirty="0" sz="3400" spc="-200">
                <a:latin typeface="Trebuchet MS"/>
                <a:cs typeface="Trebuchet MS"/>
              </a:rPr>
              <a:t>a</a:t>
            </a:r>
            <a:r>
              <a:rPr dirty="0" sz="3400" spc="-225">
                <a:latin typeface="Trebuchet MS"/>
                <a:cs typeface="Trebuchet MS"/>
              </a:rPr>
              <a:t>i</a:t>
            </a:r>
            <a:r>
              <a:rPr dirty="0" sz="3400" spc="-70">
                <a:latin typeface="Trebuchet MS"/>
                <a:cs typeface="Trebuchet MS"/>
              </a:rPr>
              <a:t> </a:t>
            </a:r>
            <a:r>
              <a:rPr dirty="0" sz="3400" spc="-229">
                <a:latin typeface="Trebuchet MS"/>
                <a:cs typeface="Trebuchet MS"/>
              </a:rPr>
              <a:t>phá</a:t>
            </a:r>
            <a:r>
              <a:rPr dirty="0" sz="3400" spc="-180">
                <a:latin typeface="Trebuchet MS"/>
                <a:cs typeface="Trebuchet MS"/>
              </a:rPr>
              <a:t> </a:t>
            </a:r>
            <a:r>
              <a:rPr dirty="0" sz="3400" spc="-310">
                <a:latin typeface="Trebuchet MS"/>
                <a:cs typeface="Trebuchet MS"/>
              </a:rPr>
              <a:t>l</a:t>
            </a:r>
            <a:r>
              <a:rPr dirty="0" sz="3400" spc="-160">
                <a:latin typeface="Trebuchet MS"/>
                <a:cs typeface="Trebuchet MS"/>
              </a:rPr>
              <a:t>u</a:t>
            </a:r>
            <a:r>
              <a:rPr dirty="0" sz="3400" spc="-30">
                <a:latin typeface="Calibri"/>
                <a:cs typeface="Calibri"/>
              </a:rPr>
              <a:t>ậ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60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5">
                <a:latin typeface="Calibri"/>
                <a:cs typeface="Calibri"/>
              </a:rPr>
              <a:t>ế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60">
                <a:latin typeface="Trebuchet MS"/>
                <a:cs typeface="Trebuchet MS"/>
              </a:rPr>
              <a:t> </a:t>
            </a:r>
            <a:r>
              <a:rPr dirty="0" sz="3400" spc="-165">
                <a:latin typeface="Trebuchet MS"/>
                <a:cs typeface="Trebuchet MS"/>
              </a:rPr>
              <a:t>h</a:t>
            </a:r>
            <a:r>
              <a:rPr dirty="0" sz="3400" spc="30">
                <a:latin typeface="Calibri"/>
                <a:cs typeface="Calibri"/>
              </a:rPr>
              <a:t>ợ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ơ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35">
                <a:latin typeface="Trebuchet MS"/>
                <a:cs typeface="Trebuchet MS"/>
              </a:rPr>
              <a:t>ph</a:t>
            </a:r>
            <a:r>
              <a:rPr dirty="0" sz="3400" spc="-18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100">
                <a:latin typeface="Trebuchet MS"/>
                <a:cs typeface="Trebuchet MS"/>
              </a:rPr>
              <a:t>b</a:t>
            </a:r>
            <a:r>
              <a:rPr dirty="0" sz="3400" spc="-120">
                <a:latin typeface="Trebuchet MS"/>
                <a:cs typeface="Trebuchet MS"/>
              </a:rPr>
              <a:t>r</a:t>
            </a:r>
            <a:r>
              <a:rPr dirty="0" sz="3400" spc="-220">
                <a:latin typeface="Trebuchet MS"/>
                <a:cs typeface="Trebuchet MS"/>
              </a:rPr>
              <a:t>u</a:t>
            </a:r>
            <a:r>
              <a:rPr dirty="0" sz="3400" spc="-195">
                <a:latin typeface="Trebuchet MS"/>
                <a:cs typeface="Trebuchet MS"/>
              </a:rPr>
              <a:t>t</a:t>
            </a:r>
            <a:r>
              <a:rPr dirty="0" sz="3400" spc="-260">
                <a:latin typeface="Trebuchet MS"/>
                <a:cs typeface="Trebuchet MS"/>
              </a:rPr>
              <a:t>e</a:t>
            </a:r>
            <a:r>
              <a:rPr dirty="0" sz="3400" spc="-150">
                <a:latin typeface="Trebuchet MS"/>
                <a:cs typeface="Trebuchet MS"/>
              </a:rPr>
              <a:t>-</a:t>
            </a:r>
            <a:r>
              <a:rPr dirty="0" sz="3400" spc="-95">
                <a:latin typeface="Trebuchet MS"/>
                <a:cs typeface="Trebuchet MS"/>
              </a:rPr>
              <a:t>f</a:t>
            </a:r>
            <a:r>
              <a:rPr dirty="0" sz="3400" spc="-195">
                <a:latin typeface="Trebuchet MS"/>
                <a:cs typeface="Trebuchet MS"/>
              </a:rPr>
              <a:t>o</a:t>
            </a:r>
            <a:r>
              <a:rPr dirty="0" sz="3400" spc="-130">
                <a:latin typeface="Trebuchet MS"/>
                <a:cs typeface="Trebuchet MS"/>
              </a:rPr>
              <a:t>r</a:t>
            </a:r>
            <a:r>
              <a:rPr dirty="0" sz="3400" spc="-190">
                <a:latin typeface="Trebuchet MS"/>
                <a:cs typeface="Trebuchet MS"/>
              </a:rPr>
              <a:t>c</a:t>
            </a:r>
            <a:r>
              <a:rPr dirty="0" sz="3400" spc="-229">
                <a:latin typeface="Trebuchet MS"/>
                <a:cs typeface="Trebuchet MS"/>
              </a:rPr>
              <a:t>e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2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ơ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35">
                <a:latin typeface="Trebuchet MS"/>
                <a:cs typeface="Trebuchet MS"/>
              </a:rPr>
              <a:t>ph</a:t>
            </a:r>
            <a:r>
              <a:rPr dirty="0" sz="3400" spc="-18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r>
              <a:rPr dirty="0" sz="3400" spc="-525">
                <a:latin typeface="Trebuchet MS"/>
                <a:cs typeface="Trebuchet MS"/>
              </a:rPr>
              <a:t> </a:t>
            </a:r>
            <a:r>
              <a:rPr dirty="0" sz="3400" spc="290">
                <a:latin typeface="Trebuchet MS"/>
                <a:cs typeface="Trebuchet MS"/>
              </a:rPr>
              <a:t>A</a:t>
            </a:r>
            <a:r>
              <a:rPr dirty="0" sz="3400" spc="-100">
                <a:latin typeface="Trebuchet MS"/>
                <a:cs typeface="Trebuchet MS"/>
              </a:rPr>
              <a:t>p</a:t>
            </a:r>
            <a:r>
              <a:rPr dirty="0" sz="3400" spc="-120">
                <a:latin typeface="Trebuchet MS"/>
                <a:cs typeface="Trebuchet MS"/>
              </a:rPr>
              <a:t>r</a:t>
            </a:r>
            <a:r>
              <a:rPr dirty="0" sz="3400" spc="-275">
                <a:latin typeface="Trebuchet MS"/>
                <a:cs typeface="Trebuchet MS"/>
              </a:rPr>
              <a:t>i</a:t>
            </a:r>
            <a:r>
              <a:rPr dirty="0" sz="3400" spc="70">
                <a:latin typeface="Trebuchet MS"/>
                <a:cs typeface="Trebuchet MS"/>
              </a:rPr>
              <a:t>o</a:t>
            </a:r>
            <a:r>
              <a:rPr dirty="0" sz="3400" spc="-30">
                <a:latin typeface="Trebuchet MS"/>
                <a:cs typeface="Trebuchet MS"/>
              </a:rPr>
              <a:t>r</a:t>
            </a:r>
            <a:r>
              <a:rPr dirty="0" sz="3400" spc="-225">
                <a:latin typeface="Trebuchet MS"/>
                <a:cs typeface="Trebuchet MS"/>
              </a:rPr>
              <a:t>i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19"/>
              </a:spcBef>
              <a:buAutoNum type="arabicPeriod"/>
              <a:tabLst>
                <a:tab pos="558800" algn="l"/>
              </a:tabLst>
            </a:pPr>
            <a:r>
              <a:rPr dirty="0" sz="3400" spc="65" b="1">
                <a:latin typeface="Trebuchet MS"/>
                <a:cs typeface="Trebuchet MS"/>
              </a:rPr>
              <a:t>P</a:t>
            </a:r>
            <a:r>
              <a:rPr dirty="0" sz="3400" spc="114" b="1">
                <a:latin typeface="Trebuchet MS"/>
                <a:cs typeface="Trebuchet MS"/>
              </a:rPr>
              <a:t>h</a:t>
            </a:r>
            <a:r>
              <a:rPr dirty="0" sz="3400" spc="-5" b="1">
                <a:latin typeface="Calibri"/>
                <a:cs typeface="Calibri"/>
              </a:rPr>
              <a:t>ư</a:t>
            </a:r>
            <a:r>
              <a:rPr dirty="0" sz="3400" spc="45" b="1">
                <a:latin typeface="Calibri"/>
                <a:cs typeface="Calibri"/>
              </a:rPr>
              <a:t>ơ</a:t>
            </a:r>
            <a:r>
              <a:rPr dirty="0" sz="3400" spc="75" b="1">
                <a:latin typeface="Trebuchet MS"/>
                <a:cs typeface="Trebuchet MS"/>
              </a:rPr>
              <a:t>n</a:t>
            </a:r>
            <a:r>
              <a:rPr dirty="0" sz="3400" spc="50" b="1">
                <a:latin typeface="Trebuchet MS"/>
                <a:cs typeface="Trebuchet MS"/>
              </a:rPr>
              <a:t>g</a:t>
            </a:r>
            <a:r>
              <a:rPr dirty="0" sz="3400" spc="-270" b="1">
                <a:latin typeface="Trebuchet MS"/>
                <a:cs typeface="Trebuchet MS"/>
              </a:rPr>
              <a:t> </a:t>
            </a:r>
            <a:r>
              <a:rPr dirty="0" sz="3400" b="1">
                <a:latin typeface="Trebuchet MS"/>
                <a:cs typeface="Trebuchet MS"/>
              </a:rPr>
              <a:t>ph</a:t>
            </a:r>
            <a:r>
              <a:rPr dirty="0" sz="3400" spc="-25" b="1">
                <a:latin typeface="Trebuchet MS"/>
                <a:cs typeface="Trebuchet MS"/>
              </a:rPr>
              <a:t>á</a:t>
            </a:r>
            <a:r>
              <a:rPr dirty="0" sz="3400" b="1">
                <a:latin typeface="Trebuchet MS"/>
                <a:cs typeface="Trebuchet MS"/>
              </a:rPr>
              <a:t>p</a:t>
            </a:r>
            <a:r>
              <a:rPr dirty="0" sz="3400" spc="-110" b="1">
                <a:latin typeface="Trebuchet MS"/>
                <a:cs typeface="Trebuchet MS"/>
              </a:rPr>
              <a:t> </a:t>
            </a:r>
            <a:r>
              <a:rPr dirty="0" sz="3400" spc="105" b="1">
                <a:latin typeface="Trebuchet MS"/>
                <a:cs typeface="Trebuchet MS"/>
              </a:rPr>
              <a:t>F</a:t>
            </a:r>
            <a:r>
              <a:rPr dirty="0" sz="3400" spc="204" b="1">
                <a:latin typeface="Trebuchet MS"/>
                <a:cs typeface="Trebuchet MS"/>
              </a:rPr>
              <a:t>P</a:t>
            </a:r>
            <a:r>
              <a:rPr dirty="0" sz="3400" spc="-155" b="1">
                <a:latin typeface="Trebuchet MS"/>
                <a:cs typeface="Trebuchet MS"/>
              </a:rPr>
              <a:t>-</a:t>
            </a:r>
            <a:r>
              <a:rPr dirty="0" sz="3400" spc="515" b="1">
                <a:latin typeface="Trebuchet MS"/>
                <a:cs typeface="Trebuchet MS"/>
              </a:rPr>
              <a:t>G</a:t>
            </a:r>
            <a:r>
              <a:rPr dirty="0" sz="3400" spc="-55" b="1">
                <a:latin typeface="Trebuchet MS"/>
                <a:cs typeface="Trebuchet MS"/>
              </a:rPr>
              <a:t>r</a:t>
            </a:r>
            <a:r>
              <a:rPr dirty="0" sz="3400" spc="-30" b="1">
                <a:latin typeface="Trebuchet MS"/>
                <a:cs typeface="Trebuchet MS"/>
              </a:rPr>
              <a:t>o</a:t>
            </a:r>
            <a:r>
              <a:rPr dirty="0" sz="3400" spc="35" b="1">
                <a:latin typeface="Trebuchet MS"/>
                <a:cs typeface="Trebuchet MS"/>
              </a:rPr>
              <a:t>w</a:t>
            </a:r>
            <a:r>
              <a:rPr dirty="0" sz="3400" spc="45" b="1">
                <a:latin typeface="Trebuchet MS"/>
                <a:cs typeface="Trebuchet MS"/>
              </a:rPr>
              <a:t>t</a:t>
            </a:r>
            <a:r>
              <a:rPr dirty="0" sz="3400" spc="-35" b="1">
                <a:latin typeface="Trebuchet MS"/>
                <a:cs typeface="Trebuchet MS"/>
              </a:rPr>
              <a:t>h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2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360">
                <a:latin typeface="Trebuchet MS"/>
                <a:cs typeface="Trebuchet MS"/>
              </a:rPr>
              <a:t>C</a:t>
            </a:r>
            <a:r>
              <a:rPr dirty="0" sz="3400" spc="-295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215">
                <a:latin typeface="Trebuchet MS"/>
                <a:cs typeface="Trebuchet MS"/>
              </a:rPr>
              <a:t> </a:t>
            </a:r>
            <a:r>
              <a:rPr dirty="0" sz="3400" spc="-180">
                <a:latin typeface="Trebuchet MS"/>
                <a:cs typeface="Trebuchet MS"/>
              </a:rPr>
              <a:t>p</a:t>
            </a:r>
            <a:r>
              <a:rPr dirty="0" sz="3400" spc="-18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ơ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35">
                <a:latin typeface="Trebuchet MS"/>
                <a:cs typeface="Trebuchet MS"/>
              </a:rPr>
              <a:t>ph</a:t>
            </a:r>
            <a:r>
              <a:rPr dirty="0" sz="3400" spc="-18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-254">
                <a:latin typeface="Trebuchet MS"/>
                <a:cs typeface="Trebuchet MS"/>
              </a:rPr>
              <a:t>h</a:t>
            </a:r>
            <a:r>
              <a:rPr dirty="0" sz="3400" spc="-20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68300"/>
            <a:ext cx="9664700" cy="68071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93700"/>
            <a:ext cx="9664700" cy="67690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1600200"/>
            <a:ext cx="9664700" cy="42898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5182" y="731904"/>
            <a:ext cx="3571875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50"/>
              <a:t>R</a:t>
            </a:r>
            <a:r>
              <a:rPr dirty="0" sz="3800" spc="90"/>
              <a:t>a</a:t>
            </a:r>
            <a:r>
              <a:rPr dirty="0" sz="3800" spc="-90"/>
              <a:t>k</a:t>
            </a:r>
            <a:r>
              <a:rPr dirty="0" sz="3800" spc="-90"/>
              <a:t>e</a:t>
            </a:r>
            <a:r>
              <a:rPr dirty="0" sz="3800" spc="-40"/>
              <a:t>s</a:t>
            </a:r>
            <a:r>
              <a:rPr dirty="0" sz="3800" spc="-40"/>
              <a:t>h</a:t>
            </a:r>
            <a:r>
              <a:rPr dirty="0" sz="3800" spc="-459"/>
              <a:t> </a:t>
            </a:r>
            <a:r>
              <a:rPr dirty="0" sz="3800" spc="590"/>
              <a:t>A</a:t>
            </a:r>
            <a:r>
              <a:rPr dirty="0" sz="3800" spc="185"/>
              <a:t>g</a:t>
            </a:r>
            <a:r>
              <a:rPr dirty="0" sz="3800" spc="70"/>
              <a:t>r</a:t>
            </a:r>
            <a:r>
              <a:rPr dirty="0" sz="3800" spc="-130"/>
              <a:t>a</a:t>
            </a:r>
            <a:r>
              <a:rPr dirty="0" sz="3800" spc="15"/>
              <a:t>w</a:t>
            </a:r>
            <a:r>
              <a:rPr dirty="0" sz="3800" spc="-30"/>
              <a:t>a</a:t>
            </a:r>
            <a:r>
              <a:rPr dirty="0" sz="3800" spc="-95"/>
              <a:t>l</a:t>
            </a:r>
            <a:endParaRPr sz="3800"/>
          </a:p>
        </p:txBody>
      </p:sp>
      <p:sp>
        <p:nvSpPr>
          <p:cNvPr id="4" name="object 4"/>
          <p:cNvSpPr txBox="1"/>
          <p:nvPr/>
        </p:nvSpPr>
        <p:spPr>
          <a:xfrm>
            <a:off x="933447" y="6890203"/>
            <a:ext cx="173355" cy="25844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z="1500" spc="-5">
                <a:solidFill>
                  <a:srgbClr val="C00000"/>
                </a:solidFill>
                <a:latin typeface="Calibri"/>
                <a:cs typeface="Calibri"/>
              </a:rPr>
              <a:t>2</a:t>
            </a:fld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68300"/>
            <a:ext cx="9664698" cy="6794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68300"/>
            <a:ext cx="9664700" cy="68071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81000"/>
            <a:ext cx="9664700" cy="67817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406400"/>
            <a:ext cx="9664698" cy="6730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81000"/>
            <a:ext cx="9664698" cy="6781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81000"/>
            <a:ext cx="9664700" cy="6794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42901"/>
            <a:ext cx="9664700" cy="68452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81000"/>
            <a:ext cx="9664698" cy="6769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93700"/>
            <a:ext cx="9664700" cy="67436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406400"/>
            <a:ext cx="9664700" cy="67183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719197"/>
            <a:ext cx="2052955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70"/>
              <a:t>N</a:t>
            </a:r>
            <a:r>
              <a:rPr dirty="0" sz="3800" spc="170">
                <a:latin typeface="Calibri"/>
                <a:cs typeface="Calibri"/>
              </a:rPr>
              <a:t>ộ</a:t>
            </a:r>
            <a:r>
              <a:rPr dirty="0" sz="3800" spc="170"/>
              <a:t>i</a:t>
            </a:r>
            <a:r>
              <a:rPr dirty="0" sz="3800" spc="-155"/>
              <a:t> </a:t>
            </a:r>
            <a:r>
              <a:rPr dirty="0" sz="3800" spc="10"/>
              <a:t>dung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3447" y="6890203"/>
            <a:ext cx="173355" cy="25844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z="1500" spc="-5">
                <a:solidFill>
                  <a:srgbClr val="C00000"/>
                </a:solidFill>
                <a:latin typeface="Calibri"/>
                <a:cs typeface="Calibri"/>
              </a:rPr>
              <a:t>2</a:t>
            </a:fld>
            <a:endParaRPr sz="1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5182" y="1443742"/>
            <a:ext cx="7400290" cy="5194935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240">
                <a:latin typeface="Trebuchet MS"/>
                <a:cs typeface="Trebuchet MS"/>
              </a:rPr>
              <a:t>K</a:t>
            </a:r>
            <a:r>
              <a:rPr dirty="0" sz="3400" spc="-254">
                <a:latin typeface="Trebuchet MS"/>
                <a:cs typeface="Trebuchet MS"/>
              </a:rPr>
              <a:t>h</a:t>
            </a:r>
            <a:r>
              <a:rPr dirty="0" sz="3400" spc="-200">
                <a:latin typeface="Trebuchet MS"/>
                <a:cs typeface="Trebuchet MS"/>
              </a:rPr>
              <a:t>á</a:t>
            </a:r>
            <a:r>
              <a:rPr dirty="0" sz="3400" spc="-225">
                <a:latin typeface="Trebuchet MS"/>
                <a:cs typeface="Trebuchet MS"/>
              </a:rPr>
              <a:t>i</a:t>
            </a:r>
            <a:r>
              <a:rPr dirty="0" sz="3400" spc="-170">
                <a:latin typeface="Trebuchet MS"/>
                <a:cs typeface="Trebuchet MS"/>
              </a:rPr>
              <a:t> </a:t>
            </a:r>
            <a:r>
              <a:rPr dirty="0" sz="3400" spc="-254">
                <a:latin typeface="Trebuchet MS"/>
                <a:cs typeface="Trebuchet MS"/>
              </a:rPr>
              <a:t>n</a:t>
            </a:r>
            <a:r>
              <a:rPr dirty="0" sz="3400" spc="-180">
                <a:latin typeface="Trebuchet MS"/>
                <a:cs typeface="Trebuchet MS"/>
              </a:rPr>
              <a:t>i</a:t>
            </a:r>
            <a:r>
              <a:rPr dirty="0" sz="3400" spc="5">
                <a:latin typeface="Calibri"/>
                <a:cs typeface="Calibri"/>
              </a:rPr>
              <a:t>ệ</a:t>
            </a:r>
            <a:r>
              <a:rPr dirty="0" sz="3400" spc="-204">
                <a:latin typeface="Trebuchet MS"/>
                <a:cs typeface="Trebuchet MS"/>
              </a:rPr>
              <a:t>m</a:t>
            </a:r>
            <a:r>
              <a:rPr dirty="0" sz="3400" spc="-50">
                <a:latin typeface="Trebuchet MS"/>
                <a:cs typeface="Trebuchet MS"/>
              </a:rPr>
              <a:t> </a:t>
            </a:r>
            <a:r>
              <a:rPr dirty="0" sz="3400" spc="-170">
                <a:latin typeface="Trebuchet MS"/>
                <a:cs typeface="Trebuchet MS"/>
              </a:rPr>
              <a:t>v</a:t>
            </a:r>
            <a:r>
              <a:rPr dirty="0" sz="3400" spc="-340">
                <a:latin typeface="Trebuchet MS"/>
                <a:cs typeface="Trebuchet MS"/>
              </a:rPr>
              <a:t>à</a:t>
            </a:r>
            <a:r>
              <a:rPr dirty="0" sz="3400" spc="-175">
                <a:latin typeface="Trebuchet MS"/>
                <a:cs typeface="Trebuchet MS"/>
              </a:rPr>
              <a:t> </a:t>
            </a:r>
            <a:r>
              <a:rPr dirty="0" sz="3400" spc="-200">
                <a:latin typeface="Trebuchet MS"/>
                <a:cs typeface="Trebuchet MS"/>
              </a:rPr>
              <a:t>đ</a:t>
            </a:r>
            <a:r>
              <a:rPr dirty="0" sz="3400" spc="15">
                <a:latin typeface="Calibri"/>
                <a:cs typeface="Calibri"/>
              </a:rPr>
              <a:t>ị</a:t>
            </a:r>
            <a:r>
              <a:rPr dirty="0" sz="3400" spc="-160">
                <a:latin typeface="Trebuchet MS"/>
                <a:cs typeface="Trebuchet MS"/>
              </a:rPr>
              <a:t>nh</a:t>
            </a:r>
            <a:r>
              <a:rPr dirty="0" sz="3400" spc="-125">
                <a:latin typeface="Trebuchet MS"/>
                <a:cs typeface="Trebuchet MS"/>
              </a:rPr>
              <a:t> </a:t>
            </a:r>
            <a:r>
              <a:rPr dirty="0" sz="3400" spc="-220">
                <a:latin typeface="Trebuchet MS"/>
                <a:cs typeface="Trebuchet MS"/>
              </a:rPr>
              <a:t>n</a:t>
            </a:r>
            <a:r>
              <a:rPr dirty="0" sz="3400" spc="-155">
                <a:latin typeface="Trebuchet MS"/>
                <a:cs typeface="Trebuchet MS"/>
              </a:rPr>
              <a:t>g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15">
                <a:latin typeface="Calibri"/>
                <a:cs typeface="Calibri"/>
              </a:rPr>
              <a:t>ĩ</a:t>
            </a:r>
            <a:r>
              <a:rPr dirty="0" sz="3400" spc="-340">
                <a:latin typeface="Trebuchet MS"/>
                <a:cs typeface="Trebuchet MS"/>
              </a:rPr>
              <a:t>a</a:t>
            </a:r>
            <a:endParaRPr sz="3400">
              <a:latin typeface="Trebuchet MS"/>
              <a:cs typeface="Trebuchet MS"/>
            </a:endParaRPr>
          </a:p>
          <a:p>
            <a:pPr lvl="1" marL="914400" indent="-482600">
              <a:lnSpc>
                <a:spcPct val="100000"/>
              </a:lnSpc>
              <a:spcBef>
                <a:spcPts val="62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13765" algn="l"/>
                <a:tab pos="914400" algn="l"/>
              </a:tabLst>
            </a:pPr>
            <a:r>
              <a:rPr dirty="0" sz="3000" spc="55">
                <a:latin typeface="Trebuchet MS"/>
                <a:cs typeface="Trebuchet MS"/>
              </a:rPr>
              <a:t>T</a:t>
            </a:r>
            <a:r>
              <a:rPr dirty="0" sz="3000" spc="-40">
                <a:latin typeface="Calibri"/>
                <a:cs typeface="Calibri"/>
              </a:rPr>
              <a:t>ậ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20">
                <a:latin typeface="Calibri"/>
                <a:cs typeface="Calibri"/>
              </a:rPr>
              <a:t>ụ</a:t>
            </a:r>
            <a:r>
              <a:rPr dirty="0" sz="3000" spc="-270">
                <a:latin typeface="Trebuchet MS"/>
                <a:cs typeface="Trebuchet MS"/>
              </a:rPr>
              <a:t>c</a:t>
            </a:r>
            <a:r>
              <a:rPr dirty="0" sz="3000" spc="-265">
                <a:latin typeface="Trebuchet MS"/>
                <a:cs typeface="Trebuchet MS"/>
              </a:rPr>
              <a:t>,</a:t>
            </a:r>
            <a:r>
              <a:rPr dirty="0" sz="3000" spc="-56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g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80">
                <a:latin typeface="Trebuchet MS"/>
                <a:cs typeface="Trebuchet MS"/>
              </a:rPr>
              <a:t>a</a:t>
            </a:r>
            <a:r>
              <a:rPr dirty="0" sz="3000" spc="45">
                <a:latin typeface="Trebuchet MS"/>
                <a:cs typeface="Trebuchet MS"/>
              </a:rPr>
              <a:t>o</a:t>
            </a:r>
            <a:r>
              <a:rPr dirty="0" sz="3000" spc="-160">
                <a:latin typeface="Trebuchet MS"/>
                <a:cs typeface="Trebuchet MS"/>
              </a:rPr>
              <a:t> </a:t>
            </a:r>
            <a:r>
              <a:rPr dirty="0" sz="3000" spc="-180">
                <a:latin typeface="Trebuchet MS"/>
                <a:cs typeface="Trebuchet MS"/>
              </a:rPr>
              <a:t>d</a:t>
            </a:r>
            <a:r>
              <a:rPr dirty="0" sz="3000" spc="10">
                <a:latin typeface="Calibri"/>
                <a:cs typeface="Calibri"/>
              </a:rPr>
              <a:t>ị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295">
                <a:latin typeface="Trebuchet MS"/>
                <a:cs typeface="Trebuchet MS"/>
              </a:rPr>
              <a:t>h,</a:t>
            </a:r>
            <a:r>
              <a:rPr dirty="0" sz="3000" spc="-465">
                <a:latin typeface="Trebuchet MS"/>
                <a:cs typeface="Trebuchet MS"/>
              </a:rPr>
              <a:t> </a:t>
            </a:r>
            <a:r>
              <a:rPr dirty="0" sz="3000" spc="300">
                <a:latin typeface="Trebuchet MS"/>
                <a:cs typeface="Trebuchet MS"/>
              </a:rPr>
              <a:t>C</a:t>
            </a:r>
            <a:r>
              <a:rPr dirty="0" sz="3000" spc="-45">
                <a:latin typeface="Trebuchet MS"/>
                <a:cs typeface="Trebuchet MS"/>
              </a:rPr>
              <a:t>S</a:t>
            </a:r>
            <a:r>
              <a:rPr dirty="0" sz="3000" spc="459">
                <a:latin typeface="Trebuchet MS"/>
                <a:cs typeface="Trebuchet MS"/>
              </a:rPr>
              <a:t>D</a:t>
            </a:r>
            <a:r>
              <a:rPr dirty="0" sz="3000" spc="-50">
                <a:latin typeface="Trebuchet MS"/>
                <a:cs typeface="Trebuchet MS"/>
              </a:rPr>
              <a:t>L</a:t>
            </a:r>
            <a:r>
              <a:rPr dirty="0" sz="3000" spc="-275">
                <a:latin typeface="Trebuchet MS"/>
                <a:cs typeface="Trebuchet MS"/>
              </a:rPr>
              <a:t> </a:t>
            </a:r>
            <a:r>
              <a:rPr dirty="0" sz="3000" spc="-215">
                <a:latin typeface="Trebuchet MS"/>
                <a:cs typeface="Trebuchet MS"/>
              </a:rPr>
              <a:t>g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45">
                <a:latin typeface="Trebuchet MS"/>
                <a:cs typeface="Trebuchet MS"/>
              </a:rPr>
              <a:t>o</a:t>
            </a:r>
            <a:r>
              <a:rPr dirty="0" sz="3000" spc="-160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10">
                <a:latin typeface="Calibri"/>
                <a:cs typeface="Calibri"/>
              </a:rPr>
              <a:t>ị</a:t>
            </a:r>
            <a:r>
              <a:rPr dirty="0" sz="3000" spc="-175">
                <a:latin typeface="Trebuchet MS"/>
                <a:cs typeface="Trebuchet MS"/>
              </a:rPr>
              <a:t>ch</a:t>
            </a:r>
            <a:endParaRPr sz="3000">
              <a:latin typeface="Trebuchet MS"/>
              <a:cs typeface="Trebuchet MS"/>
            </a:endParaRPr>
          </a:p>
          <a:p>
            <a:pPr lvl="1" marL="914400" indent="-482600">
              <a:lnSpc>
                <a:spcPct val="100000"/>
              </a:lnSpc>
              <a:spcBef>
                <a:spcPts val="70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13765" algn="l"/>
                <a:tab pos="914400" algn="l"/>
              </a:tabLst>
            </a:pPr>
            <a:r>
              <a:rPr dirty="0" sz="3000" spc="-55">
                <a:latin typeface="Trebuchet MS"/>
                <a:cs typeface="Trebuchet MS"/>
              </a:rPr>
              <a:t>T</a:t>
            </a:r>
            <a:r>
              <a:rPr dirty="0" sz="3000" spc="-55">
                <a:latin typeface="Calibri"/>
                <a:cs typeface="Calibri"/>
              </a:rPr>
              <a:t>ậ</a:t>
            </a:r>
            <a:r>
              <a:rPr dirty="0" sz="3000" spc="-5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10">
                <a:latin typeface="Trebuchet MS"/>
                <a:cs typeface="Trebuchet MS"/>
              </a:rPr>
              <a:t>ph</a:t>
            </a:r>
            <a:r>
              <a:rPr dirty="0" sz="3000" spc="-110">
                <a:latin typeface="Calibri"/>
                <a:cs typeface="Calibri"/>
              </a:rPr>
              <a:t>ổ</a:t>
            </a:r>
            <a:r>
              <a:rPr dirty="0" sz="3000" spc="40">
                <a:latin typeface="Calibri"/>
                <a:cs typeface="Calibri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bi</a:t>
            </a:r>
            <a:r>
              <a:rPr dirty="0" sz="3000" spc="-120">
                <a:latin typeface="Calibri"/>
                <a:cs typeface="Calibri"/>
              </a:rPr>
              <a:t>ế</a:t>
            </a:r>
            <a:r>
              <a:rPr dirty="0" sz="3000" spc="-12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75">
                <a:latin typeface="Trebuchet MS"/>
                <a:cs typeface="Trebuchet MS"/>
              </a:rPr>
              <a:t>(TPB)</a:t>
            </a:r>
            <a:r>
              <a:rPr dirty="0" sz="3000" spc="-170">
                <a:latin typeface="Trebuchet MS"/>
                <a:cs typeface="Trebuchet MS"/>
              </a:rPr>
              <a:t> </a:t>
            </a:r>
            <a:r>
              <a:rPr dirty="0" sz="3000" spc="-235">
                <a:latin typeface="Trebuchet MS"/>
                <a:cs typeface="Trebuchet MS"/>
              </a:rPr>
              <a:t>và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40">
                <a:latin typeface="Trebuchet MS"/>
                <a:cs typeface="Trebuchet MS"/>
              </a:rPr>
              <a:t>lu</a:t>
            </a:r>
            <a:r>
              <a:rPr dirty="0" sz="3000" spc="-140">
                <a:latin typeface="Calibri"/>
                <a:cs typeface="Calibri"/>
              </a:rPr>
              <a:t>ậ</a:t>
            </a:r>
            <a:r>
              <a:rPr dirty="0" sz="3000" spc="-140">
                <a:latin typeface="Trebuchet MS"/>
                <a:cs typeface="Trebuchet MS"/>
              </a:rPr>
              <a:t>t</a:t>
            </a:r>
            <a:r>
              <a:rPr dirty="0" sz="3000" spc="-100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k</a:t>
            </a:r>
            <a:r>
              <a:rPr dirty="0" sz="3000" spc="-105">
                <a:latin typeface="Calibri"/>
                <a:cs typeface="Calibri"/>
              </a:rPr>
              <a:t>ế</a:t>
            </a:r>
            <a:r>
              <a:rPr dirty="0" sz="3000" spc="-105">
                <a:latin typeface="Trebuchet MS"/>
                <a:cs typeface="Trebuchet MS"/>
              </a:rPr>
              <a:t>t </a:t>
            </a:r>
            <a:r>
              <a:rPr dirty="0" sz="3000" spc="-120">
                <a:latin typeface="Trebuchet MS"/>
                <a:cs typeface="Trebuchet MS"/>
              </a:rPr>
              <a:t>h</a:t>
            </a:r>
            <a:r>
              <a:rPr dirty="0" sz="3000" spc="-120">
                <a:latin typeface="Calibri"/>
                <a:cs typeface="Calibri"/>
              </a:rPr>
              <a:t>ợ</a:t>
            </a:r>
            <a:r>
              <a:rPr dirty="0" sz="3000" spc="-120">
                <a:latin typeface="Trebuchet MS"/>
                <a:cs typeface="Trebuchet MS"/>
              </a:rPr>
              <a:t>p</a:t>
            </a:r>
            <a:r>
              <a:rPr dirty="0" sz="3000" spc="-100">
                <a:latin typeface="Trebuchet MS"/>
                <a:cs typeface="Trebuchet MS"/>
              </a:rPr>
              <a:t> </a:t>
            </a:r>
            <a:r>
              <a:rPr dirty="0" sz="3000" spc="45">
                <a:latin typeface="Trebuchet MS"/>
                <a:cs typeface="Trebuchet MS"/>
              </a:rPr>
              <a:t>(LKH)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360">
                <a:latin typeface="Trebuchet MS"/>
                <a:cs typeface="Trebuchet MS"/>
              </a:rPr>
              <a:t>C</a:t>
            </a:r>
            <a:r>
              <a:rPr dirty="0" sz="3400" spc="-295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215">
                <a:latin typeface="Trebuchet MS"/>
                <a:cs typeface="Trebuchet MS"/>
              </a:rPr>
              <a:t> </a:t>
            </a:r>
            <a:r>
              <a:rPr dirty="0" sz="3400" spc="-180">
                <a:latin typeface="Trebuchet MS"/>
                <a:cs typeface="Trebuchet MS"/>
              </a:rPr>
              <a:t>p</a:t>
            </a:r>
            <a:r>
              <a:rPr dirty="0" sz="3400" spc="-18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ơ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35">
                <a:latin typeface="Trebuchet MS"/>
                <a:cs typeface="Trebuchet MS"/>
              </a:rPr>
              <a:t>ph</a:t>
            </a:r>
            <a:r>
              <a:rPr dirty="0" sz="3400" spc="-18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-254">
                <a:latin typeface="Trebuchet MS"/>
                <a:cs typeface="Trebuchet MS"/>
              </a:rPr>
              <a:t>h</a:t>
            </a:r>
            <a:r>
              <a:rPr dirty="0" sz="3400" spc="-200">
                <a:latin typeface="Trebuchet MS"/>
                <a:cs typeface="Trebuchet MS"/>
              </a:rPr>
              <a:t>a</a:t>
            </a:r>
            <a:r>
              <a:rPr dirty="0" sz="3400" spc="-225">
                <a:latin typeface="Trebuchet MS"/>
                <a:cs typeface="Trebuchet MS"/>
              </a:rPr>
              <a:t>i</a:t>
            </a:r>
            <a:r>
              <a:rPr dirty="0" sz="3400" spc="-170">
                <a:latin typeface="Trebuchet MS"/>
                <a:cs typeface="Trebuchet MS"/>
              </a:rPr>
              <a:t> </a:t>
            </a:r>
            <a:r>
              <a:rPr dirty="0" sz="3400" spc="-229">
                <a:latin typeface="Trebuchet MS"/>
                <a:cs typeface="Trebuchet MS"/>
              </a:rPr>
              <a:t>phá</a:t>
            </a:r>
            <a:r>
              <a:rPr dirty="0" sz="3400" spc="-480">
                <a:latin typeface="Trebuchet MS"/>
                <a:cs typeface="Trebuchet MS"/>
              </a:rPr>
              <a:t> </a:t>
            </a:r>
            <a:r>
              <a:rPr dirty="0" sz="3400" spc="120">
                <a:latin typeface="Trebuchet MS"/>
                <a:cs typeface="Trebuchet MS"/>
              </a:rPr>
              <a:t>T</a:t>
            </a: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0">
                <a:latin typeface="Trebuchet MS"/>
                <a:cs typeface="Trebuchet MS"/>
              </a:rPr>
              <a:t>B</a:t>
            </a:r>
            <a:r>
              <a:rPr dirty="0" sz="3400" spc="-140">
                <a:latin typeface="Trebuchet MS"/>
                <a:cs typeface="Trebuchet MS"/>
              </a:rPr>
              <a:t> </a:t>
            </a:r>
            <a:r>
              <a:rPr dirty="0" sz="3400" spc="-170">
                <a:latin typeface="Trebuchet MS"/>
                <a:cs typeface="Trebuchet MS"/>
              </a:rPr>
              <a:t>v</a:t>
            </a:r>
            <a:r>
              <a:rPr dirty="0" sz="3400" spc="-340">
                <a:latin typeface="Trebuchet MS"/>
                <a:cs typeface="Trebuchet MS"/>
              </a:rPr>
              <a:t>à</a:t>
            </a:r>
            <a:r>
              <a:rPr dirty="0" sz="3400" spc="-180">
                <a:latin typeface="Trebuchet MS"/>
                <a:cs typeface="Trebuchet MS"/>
              </a:rPr>
              <a:t> </a:t>
            </a:r>
            <a:r>
              <a:rPr dirty="0" sz="3400" spc="-25">
                <a:latin typeface="Trebuchet MS"/>
                <a:cs typeface="Trebuchet MS"/>
              </a:rPr>
              <a:t>L</a:t>
            </a:r>
            <a:r>
              <a:rPr dirty="0" sz="3400" spc="240">
                <a:latin typeface="Trebuchet MS"/>
                <a:cs typeface="Trebuchet MS"/>
              </a:rPr>
              <a:t>K</a:t>
            </a:r>
            <a:r>
              <a:rPr dirty="0" sz="3400" spc="250">
                <a:latin typeface="Trebuchet MS"/>
                <a:cs typeface="Trebuchet MS"/>
              </a:rPr>
              <a:t>H</a:t>
            </a:r>
            <a:endParaRPr sz="34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62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77265" algn="l"/>
                <a:tab pos="9779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ơ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405">
                <a:latin typeface="Trebuchet MS"/>
                <a:cs typeface="Trebuchet MS"/>
              </a:rPr>
              <a:t> </a:t>
            </a:r>
            <a:r>
              <a:rPr dirty="0" sz="3000" spc="225">
                <a:latin typeface="Trebuchet MS"/>
                <a:cs typeface="Trebuchet MS"/>
              </a:rPr>
              <a:t>A</a:t>
            </a:r>
            <a:r>
              <a:rPr dirty="0" sz="3000" spc="-90">
                <a:latin typeface="Trebuchet MS"/>
                <a:cs typeface="Trebuchet MS"/>
              </a:rPr>
              <a:t>p</a:t>
            </a:r>
            <a:r>
              <a:rPr dirty="0" sz="3000" spc="-55">
                <a:latin typeface="Trebuchet MS"/>
                <a:cs typeface="Trebuchet MS"/>
              </a:rPr>
              <a:t>r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endParaRPr sz="30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705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77265" algn="l"/>
                <a:tab pos="9779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ơ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80">
                <a:latin typeface="Trebuchet MS"/>
                <a:cs typeface="Trebuchet MS"/>
              </a:rPr>
              <a:t>F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-</a:t>
            </a:r>
            <a:r>
              <a:rPr dirty="0" sz="3000" spc="110">
                <a:latin typeface="Trebuchet MS"/>
                <a:cs typeface="Trebuchet MS"/>
              </a:rPr>
              <a:t>G</a:t>
            </a:r>
            <a:r>
              <a:rPr dirty="0" sz="3000" spc="-15">
                <a:latin typeface="Trebuchet MS"/>
                <a:cs typeface="Trebuchet MS"/>
              </a:rPr>
              <a:t>r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35">
                <a:latin typeface="Trebuchet MS"/>
                <a:cs typeface="Trebuchet MS"/>
              </a:rPr>
              <a:t>w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endParaRPr sz="30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60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77265" algn="l"/>
                <a:tab pos="977900" algn="l"/>
              </a:tabLst>
            </a:pPr>
            <a:r>
              <a:rPr dirty="0" sz="3000" spc="300">
                <a:latin typeface="Trebuchet MS"/>
                <a:cs typeface="Trebuchet MS"/>
              </a:rPr>
              <a:t>C</a:t>
            </a:r>
            <a:r>
              <a:rPr dirty="0" sz="3000" spc="-2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160">
                <a:latin typeface="Trebuchet MS"/>
                <a:cs typeface="Trebuchet MS"/>
              </a:rPr>
              <a:t>ph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ơ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k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509">
                <a:latin typeface="Trebuchet MS"/>
                <a:cs typeface="Trebuchet MS"/>
              </a:rPr>
              <a:t>Đ</a:t>
            </a:r>
            <a:r>
              <a:rPr dirty="0" sz="3400" spc="-295">
                <a:latin typeface="Trebuchet MS"/>
                <a:cs typeface="Trebuchet MS"/>
              </a:rPr>
              <a:t>á</a:t>
            </a:r>
            <a:r>
              <a:rPr dirty="0" sz="3400" spc="-160">
                <a:latin typeface="Trebuchet MS"/>
                <a:cs typeface="Trebuchet MS"/>
              </a:rPr>
              <a:t>nh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215">
                <a:latin typeface="Trebuchet MS"/>
                <a:cs typeface="Trebuchet MS"/>
              </a:rPr>
              <a:t>g</a:t>
            </a:r>
            <a:r>
              <a:rPr dirty="0" sz="3400" spc="-275">
                <a:latin typeface="Trebuchet MS"/>
                <a:cs typeface="Trebuchet MS"/>
              </a:rPr>
              <a:t>i</a:t>
            </a:r>
            <a:r>
              <a:rPr dirty="0" sz="3400" spc="-340">
                <a:latin typeface="Trebuchet MS"/>
                <a:cs typeface="Trebuchet MS"/>
              </a:rPr>
              <a:t>á</a:t>
            </a:r>
            <a:r>
              <a:rPr dirty="0" sz="3400" spc="-180">
                <a:latin typeface="Trebuchet MS"/>
                <a:cs typeface="Trebuchet MS"/>
              </a:rPr>
              <a:t> </a:t>
            </a:r>
            <a:r>
              <a:rPr dirty="0" sz="3400" spc="-310">
                <a:latin typeface="Trebuchet MS"/>
                <a:cs typeface="Trebuchet MS"/>
              </a:rPr>
              <a:t>l</a:t>
            </a:r>
            <a:r>
              <a:rPr dirty="0" sz="3400" spc="-165">
                <a:latin typeface="Trebuchet MS"/>
                <a:cs typeface="Trebuchet MS"/>
              </a:rPr>
              <a:t>u</a:t>
            </a:r>
            <a:r>
              <a:rPr dirty="0" sz="3400" spc="-30">
                <a:latin typeface="Calibri"/>
                <a:cs typeface="Calibri"/>
              </a:rPr>
              <a:t>ậ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60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5">
                <a:latin typeface="Calibri"/>
                <a:cs typeface="Calibri"/>
              </a:rPr>
              <a:t>ế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60">
                <a:latin typeface="Trebuchet MS"/>
                <a:cs typeface="Trebuchet MS"/>
              </a:rPr>
              <a:t> </a:t>
            </a:r>
            <a:r>
              <a:rPr dirty="0" sz="3400" spc="-165">
                <a:latin typeface="Trebuchet MS"/>
                <a:cs typeface="Trebuchet MS"/>
              </a:rPr>
              <a:t>h</a:t>
            </a:r>
            <a:r>
              <a:rPr dirty="0" sz="3400" spc="30">
                <a:latin typeface="Calibri"/>
                <a:cs typeface="Calibri"/>
              </a:rPr>
              <a:t>ợ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2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10">
                <a:latin typeface="Trebuchet MS"/>
                <a:cs typeface="Trebuchet MS"/>
              </a:rPr>
              <a:t>C</a:t>
            </a:r>
            <a:r>
              <a:rPr dirty="0" sz="3400" spc="6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215">
                <a:latin typeface="Trebuchet MS"/>
                <a:cs typeface="Trebuchet MS"/>
              </a:rPr>
              <a:t> </a:t>
            </a:r>
            <a:r>
              <a:rPr dirty="0" sz="3400" spc="-50">
                <a:latin typeface="Calibri"/>
                <a:cs typeface="Calibri"/>
              </a:rPr>
              <a:t>ứ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00">
                <a:latin typeface="Trebuchet MS"/>
                <a:cs typeface="Trebuchet MS"/>
              </a:rPr>
              <a:t>d</a:t>
            </a:r>
            <a:r>
              <a:rPr dirty="0" sz="3400" spc="10">
                <a:latin typeface="Calibri"/>
                <a:cs typeface="Calibri"/>
              </a:rPr>
              <a:t>ụ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ự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15">
                <a:latin typeface="Trebuchet MS"/>
                <a:cs typeface="Trebuchet MS"/>
              </a:rPr>
              <a:t> 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270">
                <a:latin typeface="Trebuchet MS"/>
                <a:cs typeface="Trebuchet MS"/>
              </a:rPr>
              <a:t>i</a:t>
            </a:r>
            <a:r>
              <a:rPr dirty="0" sz="3400" spc="5">
                <a:latin typeface="Calibri"/>
                <a:cs typeface="Calibri"/>
              </a:rPr>
              <a:t>ễ</a:t>
            </a:r>
            <a:r>
              <a:rPr dirty="0" sz="3400" spc="-160">
                <a:latin typeface="Trebuchet MS"/>
                <a:cs typeface="Trebuchet MS"/>
              </a:rPr>
              <a:t>n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17500"/>
            <a:ext cx="9664700" cy="6908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93700"/>
            <a:ext cx="9664700" cy="67690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406400"/>
            <a:ext cx="9664700" cy="6730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68300"/>
            <a:ext cx="9664700" cy="6794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81000"/>
            <a:ext cx="9664700" cy="6794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719197"/>
            <a:ext cx="6007100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65"/>
              <a:t>Các</a:t>
            </a:r>
            <a:r>
              <a:rPr dirty="0" sz="3800" spc="-55"/>
              <a:t> </a:t>
            </a:r>
            <a:r>
              <a:rPr dirty="0" sz="3800" spc="5"/>
              <a:t>ph</a:t>
            </a:r>
            <a:r>
              <a:rPr dirty="0" sz="3800" spc="5">
                <a:latin typeface="Calibri"/>
                <a:cs typeface="Calibri"/>
              </a:rPr>
              <a:t>ươ</a:t>
            </a:r>
            <a:r>
              <a:rPr dirty="0" sz="3800" spc="5"/>
              <a:t>ng</a:t>
            </a:r>
            <a:r>
              <a:rPr dirty="0" sz="3800" spc="-114"/>
              <a:t> </a:t>
            </a:r>
            <a:r>
              <a:rPr dirty="0" sz="3800" spc="-30"/>
              <a:t>pháp</a:t>
            </a:r>
            <a:r>
              <a:rPr dirty="0" sz="3800" spc="-65"/>
              <a:t> </a:t>
            </a:r>
            <a:r>
              <a:rPr dirty="0" sz="3800" spc="-45"/>
              <a:t>khai</a:t>
            </a:r>
            <a:r>
              <a:rPr dirty="0" sz="3800" spc="10"/>
              <a:t> </a:t>
            </a:r>
            <a:r>
              <a:rPr dirty="0" sz="3800" spc="-35"/>
              <a:t>phá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5182" y="1441541"/>
            <a:ext cx="7137400" cy="310070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819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10">
                <a:latin typeface="Trebuchet MS"/>
                <a:cs typeface="Trebuchet MS"/>
              </a:rPr>
              <a:t>C</a:t>
            </a:r>
            <a:r>
              <a:rPr dirty="0" sz="3400" spc="6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220">
                <a:latin typeface="Trebuchet MS"/>
                <a:cs typeface="Trebuchet MS"/>
              </a:rPr>
              <a:t> </a:t>
            </a:r>
            <a:r>
              <a:rPr dirty="0" sz="3400" spc="-195">
                <a:latin typeface="Trebuchet MS"/>
                <a:cs typeface="Trebuchet MS"/>
              </a:rPr>
              <a:t>b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ớ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114">
                <a:latin typeface="Trebuchet MS"/>
                <a:cs typeface="Trebuchet MS"/>
              </a:rPr>
              <a:t> 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130">
                <a:latin typeface="Trebuchet MS"/>
                <a:cs typeface="Trebuchet MS"/>
              </a:rPr>
              <a:t>r</a:t>
            </a:r>
            <a:r>
              <a:rPr dirty="0" sz="3400" spc="70">
                <a:latin typeface="Trebuchet MS"/>
                <a:cs typeface="Trebuchet MS"/>
              </a:rPr>
              <a:t>o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-254">
                <a:latin typeface="Trebuchet MS"/>
                <a:cs typeface="Trebuchet MS"/>
              </a:rPr>
              <a:t>h</a:t>
            </a:r>
            <a:r>
              <a:rPr dirty="0" sz="3400" spc="-200">
                <a:latin typeface="Trebuchet MS"/>
                <a:cs typeface="Trebuchet MS"/>
              </a:rPr>
              <a:t>a</a:t>
            </a:r>
            <a:r>
              <a:rPr dirty="0" sz="3400" spc="-225">
                <a:latin typeface="Trebuchet MS"/>
                <a:cs typeface="Trebuchet MS"/>
              </a:rPr>
              <a:t>i</a:t>
            </a:r>
            <a:r>
              <a:rPr dirty="0" sz="3400" spc="-70">
                <a:latin typeface="Trebuchet MS"/>
                <a:cs typeface="Trebuchet MS"/>
              </a:rPr>
              <a:t> </a:t>
            </a:r>
            <a:r>
              <a:rPr dirty="0" sz="3400" spc="-229">
                <a:latin typeface="Trebuchet MS"/>
                <a:cs typeface="Trebuchet MS"/>
              </a:rPr>
              <a:t>phá</a:t>
            </a:r>
            <a:r>
              <a:rPr dirty="0" sz="3400" spc="-180">
                <a:latin typeface="Trebuchet MS"/>
                <a:cs typeface="Trebuchet MS"/>
              </a:rPr>
              <a:t> </a:t>
            </a:r>
            <a:r>
              <a:rPr dirty="0" sz="3400" spc="-310">
                <a:latin typeface="Trebuchet MS"/>
                <a:cs typeface="Trebuchet MS"/>
              </a:rPr>
              <a:t>l</a:t>
            </a:r>
            <a:r>
              <a:rPr dirty="0" sz="3400" spc="-160">
                <a:latin typeface="Trebuchet MS"/>
                <a:cs typeface="Trebuchet MS"/>
              </a:rPr>
              <a:t>u</a:t>
            </a:r>
            <a:r>
              <a:rPr dirty="0" sz="3400" spc="-30">
                <a:latin typeface="Calibri"/>
                <a:cs typeface="Calibri"/>
              </a:rPr>
              <a:t>ậ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60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5">
                <a:latin typeface="Calibri"/>
                <a:cs typeface="Calibri"/>
              </a:rPr>
              <a:t>ế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60">
                <a:latin typeface="Trebuchet MS"/>
                <a:cs typeface="Trebuchet MS"/>
              </a:rPr>
              <a:t> </a:t>
            </a:r>
            <a:r>
              <a:rPr dirty="0" sz="3400" spc="-165">
                <a:latin typeface="Trebuchet MS"/>
                <a:cs typeface="Trebuchet MS"/>
              </a:rPr>
              <a:t>h</a:t>
            </a:r>
            <a:r>
              <a:rPr dirty="0" sz="3400" spc="30">
                <a:latin typeface="Calibri"/>
                <a:cs typeface="Calibri"/>
              </a:rPr>
              <a:t>ợ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ơ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35">
                <a:latin typeface="Trebuchet MS"/>
                <a:cs typeface="Trebuchet MS"/>
              </a:rPr>
              <a:t>ph</a:t>
            </a:r>
            <a:r>
              <a:rPr dirty="0" sz="3400" spc="-18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100">
                <a:latin typeface="Trebuchet MS"/>
                <a:cs typeface="Trebuchet MS"/>
              </a:rPr>
              <a:t>b</a:t>
            </a:r>
            <a:r>
              <a:rPr dirty="0" sz="3400" spc="-120">
                <a:latin typeface="Trebuchet MS"/>
                <a:cs typeface="Trebuchet MS"/>
              </a:rPr>
              <a:t>r</a:t>
            </a:r>
            <a:r>
              <a:rPr dirty="0" sz="3400" spc="-220">
                <a:latin typeface="Trebuchet MS"/>
                <a:cs typeface="Trebuchet MS"/>
              </a:rPr>
              <a:t>u</a:t>
            </a:r>
            <a:r>
              <a:rPr dirty="0" sz="3400" spc="-195">
                <a:latin typeface="Trebuchet MS"/>
                <a:cs typeface="Trebuchet MS"/>
              </a:rPr>
              <a:t>t</a:t>
            </a:r>
            <a:r>
              <a:rPr dirty="0" sz="3400" spc="-260">
                <a:latin typeface="Trebuchet MS"/>
                <a:cs typeface="Trebuchet MS"/>
              </a:rPr>
              <a:t>e</a:t>
            </a:r>
            <a:r>
              <a:rPr dirty="0" sz="3400" spc="-150">
                <a:latin typeface="Trebuchet MS"/>
                <a:cs typeface="Trebuchet MS"/>
              </a:rPr>
              <a:t>-</a:t>
            </a:r>
            <a:r>
              <a:rPr dirty="0" sz="3400" spc="-95">
                <a:latin typeface="Trebuchet MS"/>
                <a:cs typeface="Trebuchet MS"/>
              </a:rPr>
              <a:t>f</a:t>
            </a:r>
            <a:r>
              <a:rPr dirty="0" sz="3400" spc="-195">
                <a:latin typeface="Trebuchet MS"/>
                <a:cs typeface="Trebuchet MS"/>
              </a:rPr>
              <a:t>o</a:t>
            </a:r>
            <a:r>
              <a:rPr dirty="0" sz="3400" spc="-130">
                <a:latin typeface="Trebuchet MS"/>
                <a:cs typeface="Trebuchet MS"/>
              </a:rPr>
              <a:t>r</a:t>
            </a:r>
            <a:r>
              <a:rPr dirty="0" sz="3400" spc="-190">
                <a:latin typeface="Trebuchet MS"/>
                <a:cs typeface="Trebuchet MS"/>
              </a:rPr>
              <a:t>c</a:t>
            </a:r>
            <a:r>
              <a:rPr dirty="0" sz="3400" spc="-229">
                <a:latin typeface="Trebuchet MS"/>
                <a:cs typeface="Trebuchet MS"/>
              </a:rPr>
              <a:t>e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2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ơ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35">
                <a:latin typeface="Trebuchet MS"/>
                <a:cs typeface="Trebuchet MS"/>
              </a:rPr>
              <a:t>ph</a:t>
            </a:r>
            <a:r>
              <a:rPr dirty="0" sz="3400" spc="-18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r>
              <a:rPr dirty="0" sz="3400" spc="-525">
                <a:latin typeface="Trebuchet MS"/>
                <a:cs typeface="Trebuchet MS"/>
              </a:rPr>
              <a:t> </a:t>
            </a:r>
            <a:r>
              <a:rPr dirty="0" sz="3400" spc="290">
                <a:latin typeface="Trebuchet MS"/>
                <a:cs typeface="Trebuchet MS"/>
              </a:rPr>
              <a:t>A</a:t>
            </a:r>
            <a:r>
              <a:rPr dirty="0" sz="3400" spc="-100">
                <a:latin typeface="Trebuchet MS"/>
                <a:cs typeface="Trebuchet MS"/>
              </a:rPr>
              <a:t>p</a:t>
            </a:r>
            <a:r>
              <a:rPr dirty="0" sz="3400" spc="-120">
                <a:latin typeface="Trebuchet MS"/>
                <a:cs typeface="Trebuchet MS"/>
              </a:rPr>
              <a:t>r</a:t>
            </a:r>
            <a:r>
              <a:rPr dirty="0" sz="3400" spc="-275">
                <a:latin typeface="Trebuchet MS"/>
                <a:cs typeface="Trebuchet MS"/>
              </a:rPr>
              <a:t>i</a:t>
            </a:r>
            <a:r>
              <a:rPr dirty="0" sz="3400" spc="70">
                <a:latin typeface="Trebuchet MS"/>
                <a:cs typeface="Trebuchet MS"/>
              </a:rPr>
              <a:t>o</a:t>
            </a:r>
            <a:r>
              <a:rPr dirty="0" sz="3400" spc="-30">
                <a:latin typeface="Trebuchet MS"/>
                <a:cs typeface="Trebuchet MS"/>
              </a:rPr>
              <a:t>r</a:t>
            </a:r>
            <a:r>
              <a:rPr dirty="0" sz="3400" spc="-225">
                <a:latin typeface="Trebuchet MS"/>
                <a:cs typeface="Trebuchet MS"/>
              </a:rPr>
              <a:t>i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19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ơ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35">
                <a:latin typeface="Trebuchet MS"/>
                <a:cs typeface="Trebuchet MS"/>
              </a:rPr>
              <a:t>ph</a:t>
            </a:r>
            <a:r>
              <a:rPr dirty="0" sz="3400" spc="-18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190">
                <a:latin typeface="Trebuchet MS"/>
                <a:cs typeface="Trebuchet MS"/>
              </a:rPr>
              <a:t>F</a:t>
            </a: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50">
                <a:latin typeface="Trebuchet MS"/>
                <a:cs typeface="Trebuchet MS"/>
              </a:rPr>
              <a:t>-</a:t>
            </a:r>
            <a:r>
              <a:rPr dirty="0" sz="3400" spc="195">
                <a:latin typeface="Trebuchet MS"/>
                <a:cs typeface="Trebuchet MS"/>
              </a:rPr>
              <a:t>G</a:t>
            </a:r>
            <a:r>
              <a:rPr dirty="0" sz="3400" spc="-130">
                <a:latin typeface="Trebuchet MS"/>
                <a:cs typeface="Trebuchet MS"/>
              </a:rPr>
              <a:t>r</a:t>
            </a:r>
            <a:r>
              <a:rPr dirty="0" sz="3400" spc="75">
                <a:latin typeface="Trebuchet MS"/>
                <a:cs typeface="Trebuchet MS"/>
              </a:rPr>
              <a:t>o</a:t>
            </a:r>
            <a:r>
              <a:rPr dirty="0" sz="3400" spc="-130">
                <a:latin typeface="Trebuchet MS"/>
                <a:cs typeface="Trebuchet MS"/>
              </a:rPr>
              <a:t>w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25"/>
              </a:spcBef>
              <a:buAutoNum type="arabicPeriod"/>
              <a:tabLst>
                <a:tab pos="558800" algn="l"/>
              </a:tabLst>
            </a:pPr>
            <a:r>
              <a:rPr dirty="0" sz="3400" spc="515" b="1">
                <a:latin typeface="Trebuchet MS"/>
                <a:cs typeface="Trebuchet MS"/>
              </a:rPr>
              <a:t>C</a:t>
            </a:r>
            <a:r>
              <a:rPr dirty="0" sz="3400" spc="-15" b="1">
                <a:latin typeface="Trebuchet MS"/>
                <a:cs typeface="Trebuchet MS"/>
              </a:rPr>
              <a:t>á</a:t>
            </a:r>
            <a:r>
              <a:rPr dirty="0" sz="3400" spc="-40" b="1">
                <a:latin typeface="Trebuchet MS"/>
                <a:cs typeface="Trebuchet MS"/>
              </a:rPr>
              <a:t>c</a:t>
            </a:r>
            <a:r>
              <a:rPr dirty="0" sz="3400" spc="-125" b="1">
                <a:latin typeface="Trebuchet MS"/>
                <a:cs typeface="Trebuchet MS"/>
              </a:rPr>
              <a:t> </a:t>
            </a:r>
            <a:r>
              <a:rPr dirty="0" sz="3400" spc="15" b="1">
                <a:latin typeface="Trebuchet MS"/>
                <a:cs typeface="Trebuchet MS"/>
              </a:rPr>
              <a:t>p</a:t>
            </a:r>
            <a:r>
              <a:rPr dirty="0" sz="3400" spc="-20" b="1">
                <a:latin typeface="Trebuchet MS"/>
                <a:cs typeface="Trebuchet MS"/>
              </a:rPr>
              <a:t>h</a:t>
            </a:r>
            <a:r>
              <a:rPr dirty="0" sz="3400" spc="-5" b="1">
                <a:latin typeface="Calibri"/>
                <a:cs typeface="Calibri"/>
              </a:rPr>
              <a:t>ư</a:t>
            </a:r>
            <a:r>
              <a:rPr dirty="0" sz="3400" spc="45" b="1">
                <a:latin typeface="Calibri"/>
                <a:cs typeface="Calibri"/>
              </a:rPr>
              <a:t>ơ</a:t>
            </a:r>
            <a:r>
              <a:rPr dirty="0" sz="3400" spc="75" b="1">
                <a:latin typeface="Trebuchet MS"/>
                <a:cs typeface="Trebuchet MS"/>
              </a:rPr>
              <a:t>n</a:t>
            </a:r>
            <a:r>
              <a:rPr dirty="0" sz="3400" spc="50" b="1">
                <a:latin typeface="Trebuchet MS"/>
                <a:cs typeface="Trebuchet MS"/>
              </a:rPr>
              <a:t>g</a:t>
            </a:r>
            <a:r>
              <a:rPr dirty="0" sz="3400" spc="-270" b="1">
                <a:latin typeface="Trebuchet MS"/>
                <a:cs typeface="Trebuchet MS"/>
              </a:rPr>
              <a:t> </a:t>
            </a:r>
            <a:r>
              <a:rPr dirty="0" sz="3400" b="1">
                <a:latin typeface="Trebuchet MS"/>
                <a:cs typeface="Trebuchet MS"/>
              </a:rPr>
              <a:t>ph</a:t>
            </a:r>
            <a:r>
              <a:rPr dirty="0" sz="3400" spc="-25" b="1">
                <a:latin typeface="Trebuchet MS"/>
                <a:cs typeface="Trebuchet MS"/>
              </a:rPr>
              <a:t>á</a:t>
            </a:r>
            <a:r>
              <a:rPr dirty="0" sz="3400" b="1">
                <a:latin typeface="Trebuchet MS"/>
                <a:cs typeface="Trebuchet MS"/>
              </a:rPr>
              <a:t>p</a:t>
            </a:r>
            <a:r>
              <a:rPr dirty="0" sz="3400" spc="-210" b="1">
                <a:latin typeface="Trebuchet MS"/>
                <a:cs typeface="Trebuchet MS"/>
              </a:rPr>
              <a:t> </a:t>
            </a:r>
            <a:r>
              <a:rPr dirty="0" sz="3400" spc="35" b="1">
                <a:latin typeface="Trebuchet MS"/>
                <a:cs typeface="Trebuchet MS"/>
              </a:rPr>
              <a:t>k</a:t>
            </a:r>
            <a:r>
              <a:rPr dirty="0" sz="3400" spc="-10" b="1">
                <a:latin typeface="Trebuchet MS"/>
                <a:cs typeface="Trebuchet MS"/>
              </a:rPr>
              <a:t>h</a:t>
            </a:r>
            <a:r>
              <a:rPr dirty="0" sz="3400" spc="-30" b="1">
                <a:latin typeface="Trebuchet MS"/>
                <a:cs typeface="Trebuchet MS"/>
              </a:rPr>
              <a:t>á</a:t>
            </a:r>
            <a:r>
              <a:rPr dirty="0" sz="3400" spc="-40" b="1">
                <a:latin typeface="Trebuchet MS"/>
                <a:cs typeface="Trebuchet MS"/>
              </a:rPr>
              <a:t>c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719197"/>
            <a:ext cx="2052955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70"/>
              <a:t>N</a:t>
            </a:r>
            <a:r>
              <a:rPr dirty="0" sz="3800" spc="170">
                <a:latin typeface="Calibri"/>
                <a:cs typeface="Calibri"/>
              </a:rPr>
              <a:t>ộ</a:t>
            </a:r>
            <a:r>
              <a:rPr dirty="0" sz="3800" spc="170"/>
              <a:t>i</a:t>
            </a:r>
            <a:r>
              <a:rPr dirty="0" sz="3800" spc="-155"/>
              <a:t> </a:t>
            </a:r>
            <a:r>
              <a:rPr dirty="0" sz="3800" spc="10"/>
              <a:t>dung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5182" y="1443742"/>
            <a:ext cx="7400290" cy="5194935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240">
                <a:latin typeface="Trebuchet MS"/>
                <a:cs typeface="Trebuchet MS"/>
              </a:rPr>
              <a:t>K</a:t>
            </a:r>
            <a:r>
              <a:rPr dirty="0" sz="3400" spc="-254">
                <a:latin typeface="Trebuchet MS"/>
                <a:cs typeface="Trebuchet MS"/>
              </a:rPr>
              <a:t>h</a:t>
            </a:r>
            <a:r>
              <a:rPr dirty="0" sz="3400" spc="-200">
                <a:latin typeface="Trebuchet MS"/>
                <a:cs typeface="Trebuchet MS"/>
              </a:rPr>
              <a:t>á</a:t>
            </a:r>
            <a:r>
              <a:rPr dirty="0" sz="3400" spc="-225">
                <a:latin typeface="Trebuchet MS"/>
                <a:cs typeface="Trebuchet MS"/>
              </a:rPr>
              <a:t>i</a:t>
            </a:r>
            <a:r>
              <a:rPr dirty="0" sz="3400" spc="-170">
                <a:latin typeface="Trebuchet MS"/>
                <a:cs typeface="Trebuchet MS"/>
              </a:rPr>
              <a:t> </a:t>
            </a:r>
            <a:r>
              <a:rPr dirty="0" sz="3400" spc="-254">
                <a:latin typeface="Trebuchet MS"/>
                <a:cs typeface="Trebuchet MS"/>
              </a:rPr>
              <a:t>n</a:t>
            </a:r>
            <a:r>
              <a:rPr dirty="0" sz="3400" spc="-180">
                <a:latin typeface="Trebuchet MS"/>
                <a:cs typeface="Trebuchet MS"/>
              </a:rPr>
              <a:t>i</a:t>
            </a:r>
            <a:r>
              <a:rPr dirty="0" sz="3400" spc="5">
                <a:latin typeface="Calibri"/>
                <a:cs typeface="Calibri"/>
              </a:rPr>
              <a:t>ệ</a:t>
            </a:r>
            <a:r>
              <a:rPr dirty="0" sz="3400" spc="-204">
                <a:latin typeface="Trebuchet MS"/>
                <a:cs typeface="Trebuchet MS"/>
              </a:rPr>
              <a:t>m</a:t>
            </a:r>
            <a:r>
              <a:rPr dirty="0" sz="3400" spc="-50">
                <a:latin typeface="Trebuchet MS"/>
                <a:cs typeface="Trebuchet MS"/>
              </a:rPr>
              <a:t> </a:t>
            </a:r>
            <a:r>
              <a:rPr dirty="0" sz="3400" spc="-170">
                <a:latin typeface="Trebuchet MS"/>
                <a:cs typeface="Trebuchet MS"/>
              </a:rPr>
              <a:t>v</a:t>
            </a:r>
            <a:r>
              <a:rPr dirty="0" sz="3400" spc="-340">
                <a:latin typeface="Trebuchet MS"/>
                <a:cs typeface="Trebuchet MS"/>
              </a:rPr>
              <a:t>à</a:t>
            </a:r>
            <a:r>
              <a:rPr dirty="0" sz="3400" spc="-175">
                <a:latin typeface="Trebuchet MS"/>
                <a:cs typeface="Trebuchet MS"/>
              </a:rPr>
              <a:t> </a:t>
            </a:r>
            <a:r>
              <a:rPr dirty="0" sz="3400" spc="-200">
                <a:latin typeface="Trebuchet MS"/>
                <a:cs typeface="Trebuchet MS"/>
              </a:rPr>
              <a:t>đ</a:t>
            </a:r>
            <a:r>
              <a:rPr dirty="0" sz="3400" spc="15">
                <a:latin typeface="Calibri"/>
                <a:cs typeface="Calibri"/>
              </a:rPr>
              <a:t>ị</a:t>
            </a:r>
            <a:r>
              <a:rPr dirty="0" sz="3400" spc="-160">
                <a:latin typeface="Trebuchet MS"/>
                <a:cs typeface="Trebuchet MS"/>
              </a:rPr>
              <a:t>nh</a:t>
            </a:r>
            <a:r>
              <a:rPr dirty="0" sz="3400" spc="-125">
                <a:latin typeface="Trebuchet MS"/>
                <a:cs typeface="Trebuchet MS"/>
              </a:rPr>
              <a:t> </a:t>
            </a:r>
            <a:r>
              <a:rPr dirty="0" sz="3400" spc="-220">
                <a:latin typeface="Trebuchet MS"/>
                <a:cs typeface="Trebuchet MS"/>
              </a:rPr>
              <a:t>n</a:t>
            </a:r>
            <a:r>
              <a:rPr dirty="0" sz="3400" spc="-155">
                <a:latin typeface="Trebuchet MS"/>
                <a:cs typeface="Trebuchet MS"/>
              </a:rPr>
              <a:t>g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15">
                <a:latin typeface="Calibri"/>
                <a:cs typeface="Calibri"/>
              </a:rPr>
              <a:t>ĩ</a:t>
            </a:r>
            <a:r>
              <a:rPr dirty="0" sz="3400" spc="-340">
                <a:latin typeface="Trebuchet MS"/>
                <a:cs typeface="Trebuchet MS"/>
              </a:rPr>
              <a:t>a</a:t>
            </a:r>
            <a:endParaRPr sz="3400">
              <a:latin typeface="Trebuchet MS"/>
              <a:cs typeface="Trebuchet MS"/>
            </a:endParaRPr>
          </a:p>
          <a:p>
            <a:pPr lvl="1" marL="914400" indent="-482600">
              <a:lnSpc>
                <a:spcPct val="100000"/>
              </a:lnSpc>
              <a:spcBef>
                <a:spcPts val="62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13765" algn="l"/>
                <a:tab pos="914400" algn="l"/>
              </a:tabLst>
            </a:pPr>
            <a:r>
              <a:rPr dirty="0" sz="3000" spc="55">
                <a:latin typeface="Trebuchet MS"/>
                <a:cs typeface="Trebuchet MS"/>
              </a:rPr>
              <a:t>T</a:t>
            </a:r>
            <a:r>
              <a:rPr dirty="0" sz="3000" spc="-40">
                <a:latin typeface="Calibri"/>
                <a:cs typeface="Calibri"/>
              </a:rPr>
              <a:t>ậ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20">
                <a:latin typeface="Calibri"/>
                <a:cs typeface="Calibri"/>
              </a:rPr>
              <a:t>ụ</a:t>
            </a:r>
            <a:r>
              <a:rPr dirty="0" sz="3000" spc="-270">
                <a:latin typeface="Trebuchet MS"/>
                <a:cs typeface="Trebuchet MS"/>
              </a:rPr>
              <a:t>c</a:t>
            </a:r>
            <a:r>
              <a:rPr dirty="0" sz="3000" spc="-265">
                <a:latin typeface="Trebuchet MS"/>
                <a:cs typeface="Trebuchet MS"/>
              </a:rPr>
              <a:t>,</a:t>
            </a:r>
            <a:r>
              <a:rPr dirty="0" sz="3000" spc="-56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g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80">
                <a:latin typeface="Trebuchet MS"/>
                <a:cs typeface="Trebuchet MS"/>
              </a:rPr>
              <a:t>a</a:t>
            </a:r>
            <a:r>
              <a:rPr dirty="0" sz="3000" spc="45">
                <a:latin typeface="Trebuchet MS"/>
                <a:cs typeface="Trebuchet MS"/>
              </a:rPr>
              <a:t>o</a:t>
            </a:r>
            <a:r>
              <a:rPr dirty="0" sz="3000" spc="-160">
                <a:latin typeface="Trebuchet MS"/>
                <a:cs typeface="Trebuchet MS"/>
              </a:rPr>
              <a:t> </a:t>
            </a:r>
            <a:r>
              <a:rPr dirty="0" sz="3000" spc="-180">
                <a:latin typeface="Trebuchet MS"/>
                <a:cs typeface="Trebuchet MS"/>
              </a:rPr>
              <a:t>d</a:t>
            </a:r>
            <a:r>
              <a:rPr dirty="0" sz="3000" spc="10">
                <a:latin typeface="Calibri"/>
                <a:cs typeface="Calibri"/>
              </a:rPr>
              <a:t>ị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295">
                <a:latin typeface="Trebuchet MS"/>
                <a:cs typeface="Trebuchet MS"/>
              </a:rPr>
              <a:t>h,</a:t>
            </a:r>
            <a:r>
              <a:rPr dirty="0" sz="3000" spc="-465">
                <a:latin typeface="Trebuchet MS"/>
                <a:cs typeface="Trebuchet MS"/>
              </a:rPr>
              <a:t> </a:t>
            </a:r>
            <a:r>
              <a:rPr dirty="0" sz="3000" spc="300">
                <a:latin typeface="Trebuchet MS"/>
                <a:cs typeface="Trebuchet MS"/>
              </a:rPr>
              <a:t>C</a:t>
            </a:r>
            <a:r>
              <a:rPr dirty="0" sz="3000" spc="-45">
                <a:latin typeface="Trebuchet MS"/>
                <a:cs typeface="Trebuchet MS"/>
              </a:rPr>
              <a:t>S</a:t>
            </a:r>
            <a:r>
              <a:rPr dirty="0" sz="3000" spc="459">
                <a:latin typeface="Trebuchet MS"/>
                <a:cs typeface="Trebuchet MS"/>
              </a:rPr>
              <a:t>D</a:t>
            </a:r>
            <a:r>
              <a:rPr dirty="0" sz="3000" spc="-50">
                <a:latin typeface="Trebuchet MS"/>
                <a:cs typeface="Trebuchet MS"/>
              </a:rPr>
              <a:t>L</a:t>
            </a:r>
            <a:r>
              <a:rPr dirty="0" sz="3000" spc="-275">
                <a:latin typeface="Trebuchet MS"/>
                <a:cs typeface="Trebuchet MS"/>
              </a:rPr>
              <a:t> </a:t>
            </a:r>
            <a:r>
              <a:rPr dirty="0" sz="3000" spc="-215">
                <a:latin typeface="Trebuchet MS"/>
                <a:cs typeface="Trebuchet MS"/>
              </a:rPr>
              <a:t>g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45">
                <a:latin typeface="Trebuchet MS"/>
                <a:cs typeface="Trebuchet MS"/>
              </a:rPr>
              <a:t>o</a:t>
            </a:r>
            <a:r>
              <a:rPr dirty="0" sz="3000" spc="-160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10">
                <a:latin typeface="Calibri"/>
                <a:cs typeface="Calibri"/>
              </a:rPr>
              <a:t>ị</a:t>
            </a:r>
            <a:r>
              <a:rPr dirty="0" sz="3000" spc="-175">
                <a:latin typeface="Trebuchet MS"/>
                <a:cs typeface="Trebuchet MS"/>
              </a:rPr>
              <a:t>ch</a:t>
            </a:r>
            <a:endParaRPr sz="3000">
              <a:latin typeface="Trebuchet MS"/>
              <a:cs typeface="Trebuchet MS"/>
            </a:endParaRPr>
          </a:p>
          <a:p>
            <a:pPr lvl="1" marL="914400" indent="-482600">
              <a:lnSpc>
                <a:spcPct val="100000"/>
              </a:lnSpc>
              <a:spcBef>
                <a:spcPts val="70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13765" algn="l"/>
                <a:tab pos="914400" algn="l"/>
              </a:tabLst>
            </a:pPr>
            <a:r>
              <a:rPr dirty="0" sz="3000" spc="-55">
                <a:latin typeface="Trebuchet MS"/>
                <a:cs typeface="Trebuchet MS"/>
              </a:rPr>
              <a:t>T</a:t>
            </a:r>
            <a:r>
              <a:rPr dirty="0" sz="3000" spc="-55">
                <a:latin typeface="Calibri"/>
                <a:cs typeface="Calibri"/>
              </a:rPr>
              <a:t>ậ</a:t>
            </a:r>
            <a:r>
              <a:rPr dirty="0" sz="3000" spc="-5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10">
                <a:latin typeface="Trebuchet MS"/>
                <a:cs typeface="Trebuchet MS"/>
              </a:rPr>
              <a:t>ph</a:t>
            </a:r>
            <a:r>
              <a:rPr dirty="0" sz="3000" spc="-110">
                <a:latin typeface="Calibri"/>
                <a:cs typeface="Calibri"/>
              </a:rPr>
              <a:t>ổ</a:t>
            </a:r>
            <a:r>
              <a:rPr dirty="0" sz="3000" spc="40">
                <a:latin typeface="Calibri"/>
                <a:cs typeface="Calibri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bi</a:t>
            </a:r>
            <a:r>
              <a:rPr dirty="0" sz="3000" spc="-120">
                <a:latin typeface="Calibri"/>
                <a:cs typeface="Calibri"/>
              </a:rPr>
              <a:t>ế</a:t>
            </a:r>
            <a:r>
              <a:rPr dirty="0" sz="3000" spc="-12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75">
                <a:latin typeface="Trebuchet MS"/>
                <a:cs typeface="Trebuchet MS"/>
              </a:rPr>
              <a:t>(TPB)</a:t>
            </a:r>
            <a:r>
              <a:rPr dirty="0" sz="3000" spc="-170">
                <a:latin typeface="Trebuchet MS"/>
                <a:cs typeface="Trebuchet MS"/>
              </a:rPr>
              <a:t> </a:t>
            </a:r>
            <a:r>
              <a:rPr dirty="0" sz="3000" spc="-235">
                <a:latin typeface="Trebuchet MS"/>
                <a:cs typeface="Trebuchet MS"/>
              </a:rPr>
              <a:t>và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40">
                <a:latin typeface="Trebuchet MS"/>
                <a:cs typeface="Trebuchet MS"/>
              </a:rPr>
              <a:t>lu</a:t>
            </a:r>
            <a:r>
              <a:rPr dirty="0" sz="3000" spc="-140">
                <a:latin typeface="Calibri"/>
                <a:cs typeface="Calibri"/>
              </a:rPr>
              <a:t>ậ</a:t>
            </a:r>
            <a:r>
              <a:rPr dirty="0" sz="3000" spc="-140">
                <a:latin typeface="Trebuchet MS"/>
                <a:cs typeface="Trebuchet MS"/>
              </a:rPr>
              <a:t>t</a:t>
            </a:r>
            <a:r>
              <a:rPr dirty="0" sz="3000" spc="-100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k</a:t>
            </a:r>
            <a:r>
              <a:rPr dirty="0" sz="3000" spc="-105">
                <a:latin typeface="Calibri"/>
                <a:cs typeface="Calibri"/>
              </a:rPr>
              <a:t>ế</a:t>
            </a:r>
            <a:r>
              <a:rPr dirty="0" sz="3000" spc="-105">
                <a:latin typeface="Trebuchet MS"/>
                <a:cs typeface="Trebuchet MS"/>
              </a:rPr>
              <a:t>t </a:t>
            </a:r>
            <a:r>
              <a:rPr dirty="0" sz="3000" spc="-120">
                <a:latin typeface="Trebuchet MS"/>
                <a:cs typeface="Trebuchet MS"/>
              </a:rPr>
              <a:t>h</a:t>
            </a:r>
            <a:r>
              <a:rPr dirty="0" sz="3000" spc="-120">
                <a:latin typeface="Calibri"/>
                <a:cs typeface="Calibri"/>
              </a:rPr>
              <a:t>ợ</a:t>
            </a:r>
            <a:r>
              <a:rPr dirty="0" sz="3000" spc="-120">
                <a:latin typeface="Trebuchet MS"/>
                <a:cs typeface="Trebuchet MS"/>
              </a:rPr>
              <a:t>p</a:t>
            </a:r>
            <a:r>
              <a:rPr dirty="0" sz="3000" spc="-100">
                <a:latin typeface="Trebuchet MS"/>
                <a:cs typeface="Trebuchet MS"/>
              </a:rPr>
              <a:t> </a:t>
            </a:r>
            <a:r>
              <a:rPr dirty="0" sz="3000" spc="45">
                <a:latin typeface="Trebuchet MS"/>
                <a:cs typeface="Trebuchet MS"/>
              </a:rPr>
              <a:t>(LKH)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360">
                <a:latin typeface="Trebuchet MS"/>
                <a:cs typeface="Trebuchet MS"/>
              </a:rPr>
              <a:t>C</a:t>
            </a:r>
            <a:r>
              <a:rPr dirty="0" sz="3400" spc="-295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215">
                <a:latin typeface="Trebuchet MS"/>
                <a:cs typeface="Trebuchet MS"/>
              </a:rPr>
              <a:t> </a:t>
            </a:r>
            <a:r>
              <a:rPr dirty="0" sz="3400" spc="-180">
                <a:latin typeface="Trebuchet MS"/>
                <a:cs typeface="Trebuchet MS"/>
              </a:rPr>
              <a:t>p</a:t>
            </a:r>
            <a:r>
              <a:rPr dirty="0" sz="3400" spc="-18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ơ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35">
                <a:latin typeface="Trebuchet MS"/>
                <a:cs typeface="Trebuchet MS"/>
              </a:rPr>
              <a:t>ph</a:t>
            </a:r>
            <a:r>
              <a:rPr dirty="0" sz="3400" spc="-18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-254">
                <a:latin typeface="Trebuchet MS"/>
                <a:cs typeface="Trebuchet MS"/>
              </a:rPr>
              <a:t>h</a:t>
            </a:r>
            <a:r>
              <a:rPr dirty="0" sz="3400" spc="-200">
                <a:latin typeface="Trebuchet MS"/>
                <a:cs typeface="Trebuchet MS"/>
              </a:rPr>
              <a:t>a</a:t>
            </a:r>
            <a:r>
              <a:rPr dirty="0" sz="3400" spc="-225">
                <a:latin typeface="Trebuchet MS"/>
                <a:cs typeface="Trebuchet MS"/>
              </a:rPr>
              <a:t>i</a:t>
            </a:r>
            <a:r>
              <a:rPr dirty="0" sz="3400" spc="-170">
                <a:latin typeface="Trebuchet MS"/>
                <a:cs typeface="Trebuchet MS"/>
              </a:rPr>
              <a:t> </a:t>
            </a:r>
            <a:r>
              <a:rPr dirty="0" sz="3400" spc="-229">
                <a:latin typeface="Trebuchet MS"/>
                <a:cs typeface="Trebuchet MS"/>
              </a:rPr>
              <a:t>phá</a:t>
            </a:r>
            <a:r>
              <a:rPr dirty="0" sz="3400" spc="-480">
                <a:latin typeface="Trebuchet MS"/>
                <a:cs typeface="Trebuchet MS"/>
              </a:rPr>
              <a:t> </a:t>
            </a:r>
            <a:r>
              <a:rPr dirty="0" sz="3400" spc="120">
                <a:latin typeface="Trebuchet MS"/>
                <a:cs typeface="Trebuchet MS"/>
              </a:rPr>
              <a:t>T</a:t>
            </a: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0">
                <a:latin typeface="Trebuchet MS"/>
                <a:cs typeface="Trebuchet MS"/>
              </a:rPr>
              <a:t>B</a:t>
            </a:r>
            <a:r>
              <a:rPr dirty="0" sz="3400" spc="-140">
                <a:latin typeface="Trebuchet MS"/>
                <a:cs typeface="Trebuchet MS"/>
              </a:rPr>
              <a:t> </a:t>
            </a:r>
            <a:r>
              <a:rPr dirty="0" sz="3400" spc="-170">
                <a:latin typeface="Trebuchet MS"/>
                <a:cs typeface="Trebuchet MS"/>
              </a:rPr>
              <a:t>v</a:t>
            </a:r>
            <a:r>
              <a:rPr dirty="0" sz="3400" spc="-340">
                <a:latin typeface="Trebuchet MS"/>
                <a:cs typeface="Trebuchet MS"/>
              </a:rPr>
              <a:t>à</a:t>
            </a:r>
            <a:r>
              <a:rPr dirty="0" sz="3400" spc="-180">
                <a:latin typeface="Trebuchet MS"/>
                <a:cs typeface="Trebuchet MS"/>
              </a:rPr>
              <a:t> </a:t>
            </a:r>
            <a:r>
              <a:rPr dirty="0" sz="3400" spc="-25">
                <a:latin typeface="Trebuchet MS"/>
                <a:cs typeface="Trebuchet MS"/>
              </a:rPr>
              <a:t>L</a:t>
            </a:r>
            <a:r>
              <a:rPr dirty="0" sz="3400" spc="240">
                <a:latin typeface="Trebuchet MS"/>
                <a:cs typeface="Trebuchet MS"/>
              </a:rPr>
              <a:t>K</a:t>
            </a:r>
            <a:r>
              <a:rPr dirty="0" sz="3400" spc="250">
                <a:latin typeface="Trebuchet MS"/>
                <a:cs typeface="Trebuchet MS"/>
              </a:rPr>
              <a:t>H</a:t>
            </a:r>
            <a:endParaRPr sz="34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62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77265" algn="l"/>
                <a:tab pos="9779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ơ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405">
                <a:latin typeface="Trebuchet MS"/>
                <a:cs typeface="Trebuchet MS"/>
              </a:rPr>
              <a:t> </a:t>
            </a:r>
            <a:r>
              <a:rPr dirty="0" sz="3000" spc="225">
                <a:latin typeface="Trebuchet MS"/>
                <a:cs typeface="Trebuchet MS"/>
              </a:rPr>
              <a:t>A</a:t>
            </a:r>
            <a:r>
              <a:rPr dirty="0" sz="3000" spc="-90">
                <a:latin typeface="Trebuchet MS"/>
                <a:cs typeface="Trebuchet MS"/>
              </a:rPr>
              <a:t>p</a:t>
            </a:r>
            <a:r>
              <a:rPr dirty="0" sz="3000" spc="-55">
                <a:latin typeface="Trebuchet MS"/>
                <a:cs typeface="Trebuchet MS"/>
              </a:rPr>
              <a:t>r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endParaRPr sz="30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705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77265" algn="l"/>
                <a:tab pos="9779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ơ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80">
                <a:latin typeface="Trebuchet MS"/>
                <a:cs typeface="Trebuchet MS"/>
              </a:rPr>
              <a:t>F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-</a:t>
            </a:r>
            <a:r>
              <a:rPr dirty="0" sz="3000" spc="110">
                <a:latin typeface="Trebuchet MS"/>
                <a:cs typeface="Trebuchet MS"/>
              </a:rPr>
              <a:t>G</a:t>
            </a:r>
            <a:r>
              <a:rPr dirty="0" sz="3000" spc="-15">
                <a:latin typeface="Trebuchet MS"/>
                <a:cs typeface="Trebuchet MS"/>
              </a:rPr>
              <a:t>r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35">
                <a:latin typeface="Trebuchet MS"/>
                <a:cs typeface="Trebuchet MS"/>
              </a:rPr>
              <a:t>w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endParaRPr sz="30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60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77265" algn="l"/>
                <a:tab pos="977900" algn="l"/>
              </a:tabLst>
            </a:pPr>
            <a:r>
              <a:rPr dirty="0" sz="3000" spc="300">
                <a:latin typeface="Trebuchet MS"/>
                <a:cs typeface="Trebuchet MS"/>
              </a:rPr>
              <a:t>C</a:t>
            </a:r>
            <a:r>
              <a:rPr dirty="0" sz="3000" spc="-2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160">
                <a:latin typeface="Trebuchet MS"/>
                <a:cs typeface="Trebuchet MS"/>
              </a:rPr>
              <a:t>ph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ơ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k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00"/>
              </a:spcBef>
              <a:buAutoNum type="arabicPeriod"/>
              <a:tabLst>
                <a:tab pos="558800" algn="l"/>
              </a:tabLst>
            </a:pPr>
            <a:r>
              <a:rPr dirty="0" sz="3400" spc="110" b="1">
                <a:latin typeface="Trebuchet MS"/>
                <a:cs typeface="Trebuchet MS"/>
              </a:rPr>
              <a:t>Đánh</a:t>
            </a:r>
            <a:r>
              <a:rPr dirty="0" sz="3400" spc="-120" b="1">
                <a:latin typeface="Trebuchet MS"/>
                <a:cs typeface="Trebuchet MS"/>
              </a:rPr>
              <a:t> </a:t>
            </a:r>
            <a:r>
              <a:rPr dirty="0" sz="3400" spc="-10" b="1">
                <a:latin typeface="Trebuchet MS"/>
                <a:cs typeface="Trebuchet MS"/>
              </a:rPr>
              <a:t>giá</a:t>
            </a:r>
            <a:r>
              <a:rPr dirty="0" sz="3400" spc="-140" b="1">
                <a:latin typeface="Trebuchet MS"/>
                <a:cs typeface="Trebuchet MS"/>
              </a:rPr>
              <a:t> </a:t>
            </a:r>
            <a:r>
              <a:rPr dirty="0" sz="3400" spc="-20" b="1">
                <a:latin typeface="Trebuchet MS"/>
                <a:cs typeface="Trebuchet MS"/>
              </a:rPr>
              <a:t>lu</a:t>
            </a:r>
            <a:r>
              <a:rPr dirty="0" sz="3400" spc="-20" b="1">
                <a:latin typeface="Calibri"/>
                <a:cs typeface="Calibri"/>
              </a:rPr>
              <a:t>ậ</a:t>
            </a:r>
            <a:r>
              <a:rPr dirty="0" sz="3400" spc="-20" b="1">
                <a:latin typeface="Trebuchet MS"/>
                <a:cs typeface="Trebuchet MS"/>
              </a:rPr>
              <a:t>t</a:t>
            </a:r>
            <a:r>
              <a:rPr dirty="0" sz="3400" spc="-114" b="1">
                <a:latin typeface="Trebuchet MS"/>
                <a:cs typeface="Trebuchet MS"/>
              </a:rPr>
              <a:t> </a:t>
            </a:r>
            <a:r>
              <a:rPr dirty="0" sz="3400" spc="15" b="1">
                <a:latin typeface="Trebuchet MS"/>
                <a:cs typeface="Trebuchet MS"/>
              </a:rPr>
              <a:t>k</a:t>
            </a:r>
            <a:r>
              <a:rPr dirty="0" sz="3400" spc="15" b="1">
                <a:latin typeface="Calibri"/>
                <a:cs typeface="Calibri"/>
              </a:rPr>
              <a:t>ế</a:t>
            </a:r>
            <a:r>
              <a:rPr dirty="0" sz="3400" spc="15" b="1">
                <a:latin typeface="Trebuchet MS"/>
                <a:cs typeface="Trebuchet MS"/>
              </a:rPr>
              <a:t>t</a:t>
            </a:r>
            <a:r>
              <a:rPr dirty="0" sz="3400" spc="-114" b="1">
                <a:latin typeface="Trebuchet MS"/>
                <a:cs typeface="Trebuchet MS"/>
              </a:rPr>
              <a:t> </a:t>
            </a:r>
            <a:r>
              <a:rPr dirty="0" sz="3400" spc="5" b="1">
                <a:latin typeface="Trebuchet MS"/>
                <a:cs typeface="Trebuchet MS"/>
              </a:rPr>
              <a:t>h</a:t>
            </a:r>
            <a:r>
              <a:rPr dirty="0" sz="3400" spc="5" b="1">
                <a:latin typeface="Calibri"/>
                <a:cs typeface="Calibri"/>
              </a:rPr>
              <a:t>ợ</a:t>
            </a:r>
            <a:r>
              <a:rPr dirty="0" sz="3400" spc="5" b="1">
                <a:latin typeface="Trebuchet MS"/>
                <a:cs typeface="Trebuchet MS"/>
              </a:rPr>
              <a:t>p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2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10">
                <a:latin typeface="Trebuchet MS"/>
                <a:cs typeface="Trebuchet MS"/>
              </a:rPr>
              <a:t>C</a:t>
            </a:r>
            <a:r>
              <a:rPr dirty="0" sz="3400" spc="6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215">
                <a:latin typeface="Trebuchet MS"/>
                <a:cs typeface="Trebuchet MS"/>
              </a:rPr>
              <a:t> </a:t>
            </a:r>
            <a:r>
              <a:rPr dirty="0" sz="3400" spc="-50">
                <a:latin typeface="Calibri"/>
                <a:cs typeface="Calibri"/>
              </a:rPr>
              <a:t>ứ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00">
                <a:latin typeface="Trebuchet MS"/>
                <a:cs typeface="Trebuchet MS"/>
              </a:rPr>
              <a:t>d</a:t>
            </a:r>
            <a:r>
              <a:rPr dirty="0" sz="3400" spc="10">
                <a:latin typeface="Calibri"/>
                <a:cs typeface="Calibri"/>
              </a:rPr>
              <a:t>ụ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ự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15">
                <a:latin typeface="Trebuchet MS"/>
                <a:cs typeface="Trebuchet MS"/>
              </a:rPr>
              <a:t> 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270">
                <a:latin typeface="Trebuchet MS"/>
                <a:cs typeface="Trebuchet MS"/>
              </a:rPr>
              <a:t>i</a:t>
            </a:r>
            <a:r>
              <a:rPr dirty="0" sz="3400" spc="5">
                <a:latin typeface="Calibri"/>
                <a:cs typeface="Calibri"/>
              </a:rPr>
              <a:t>ễ</a:t>
            </a:r>
            <a:r>
              <a:rPr dirty="0" sz="3400" spc="-160">
                <a:latin typeface="Trebuchet MS"/>
                <a:cs typeface="Trebuchet MS"/>
              </a:rPr>
              <a:t>n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731904"/>
            <a:ext cx="7598409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40"/>
              <a:t>“</a:t>
            </a:r>
            <a:r>
              <a:rPr dirty="0" sz="3800" spc="70"/>
              <a:t>I</a:t>
            </a:r>
            <a:r>
              <a:rPr dirty="0" sz="3800" spc="-50"/>
              <a:t>n</a:t>
            </a:r>
            <a:r>
              <a:rPr dirty="0" sz="3800" spc="-10"/>
              <a:t>t</a:t>
            </a:r>
            <a:r>
              <a:rPr dirty="0" sz="3800" spc="-90"/>
              <a:t>e</a:t>
            </a:r>
            <a:r>
              <a:rPr dirty="0" sz="3800" spc="-30"/>
              <a:t>r</a:t>
            </a:r>
            <a:r>
              <a:rPr dirty="0" sz="3800" spc="-90"/>
              <a:t>e</a:t>
            </a:r>
            <a:r>
              <a:rPr dirty="0" sz="3800" spc="-40"/>
              <a:t>s</a:t>
            </a:r>
            <a:r>
              <a:rPr dirty="0" sz="3800" spc="-10"/>
              <a:t>t</a:t>
            </a:r>
            <a:r>
              <a:rPr dirty="0" sz="3800" spc="-135"/>
              <a:t>i</a:t>
            </a:r>
            <a:r>
              <a:rPr dirty="0" sz="3800" spc="-50"/>
              <a:t>n</a:t>
            </a:r>
            <a:r>
              <a:rPr dirty="0" sz="3800" spc="190"/>
              <a:t>g</a:t>
            </a:r>
            <a:r>
              <a:rPr dirty="0" sz="3800" spc="-50"/>
              <a:t>n</a:t>
            </a:r>
            <a:r>
              <a:rPr dirty="0" sz="3800" spc="-90"/>
              <a:t>e</a:t>
            </a:r>
            <a:r>
              <a:rPr dirty="0" sz="3800" spc="-40"/>
              <a:t>ss</a:t>
            </a:r>
            <a:r>
              <a:rPr dirty="0" sz="3800" spc="-90"/>
              <a:t>”</a:t>
            </a:r>
            <a:r>
              <a:rPr dirty="0" sz="3800" spc="114"/>
              <a:t> </a:t>
            </a:r>
            <a:r>
              <a:rPr dirty="0" sz="3800" spc="-80"/>
              <a:t>v</a:t>
            </a:r>
            <a:r>
              <a:rPr dirty="0" sz="3800" spc="-40"/>
              <a:t>à</a:t>
            </a:r>
            <a:r>
              <a:rPr dirty="0" sz="3800" spc="-459"/>
              <a:t> </a:t>
            </a:r>
            <a:r>
              <a:rPr dirty="0" sz="3800" spc="175"/>
              <a:t>“</a:t>
            </a:r>
            <a:r>
              <a:rPr dirty="0" sz="3800" spc="215"/>
              <a:t>U</a:t>
            </a:r>
            <a:r>
              <a:rPr dirty="0" sz="3800" spc="-40"/>
              <a:t>s</a:t>
            </a:r>
            <a:r>
              <a:rPr dirty="0" sz="3800" spc="-90"/>
              <a:t>e</a:t>
            </a:r>
            <a:r>
              <a:rPr dirty="0" sz="3800" spc="-310"/>
              <a:t>f</a:t>
            </a:r>
            <a:r>
              <a:rPr dirty="0" sz="3800" spc="-50"/>
              <a:t>u</a:t>
            </a:r>
            <a:r>
              <a:rPr dirty="0" sz="3800" spc="-125"/>
              <a:t>l</a:t>
            </a:r>
            <a:r>
              <a:rPr dirty="0" sz="3800" spc="-50"/>
              <a:t>n</a:t>
            </a:r>
            <a:r>
              <a:rPr dirty="0" sz="3800" spc="-90"/>
              <a:t>e</a:t>
            </a:r>
            <a:r>
              <a:rPr dirty="0" sz="3800" spc="-40"/>
              <a:t>ss</a:t>
            </a:r>
            <a:r>
              <a:rPr dirty="0" sz="3800" spc="-90"/>
              <a:t>”</a:t>
            </a:r>
            <a:endParaRPr sz="3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362" y="2514013"/>
            <a:ext cx="9151768" cy="255914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540344"/>
            <a:ext cx="5323840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85"/>
              <a:t>M</a:t>
            </a:r>
            <a:r>
              <a:rPr dirty="0" sz="3800" spc="185">
                <a:latin typeface="Calibri"/>
                <a:cs typeface="Calibri"/>
              </a:rPr>
              <a:t>ộ</a:t>
            </a:r>
            <a:r>
              <a:rPr dirty="0" sz="3800" spc="185"/>
              <a:t>t</a:t>
            </a:r>
            <a:r>
              <a:rPr dirty="0" sz="3800" spc="-100"/>
              <a:t> </a:t>
            </a:r>
            <a:r>
              <a:rPr dirty="0" sz="3800" spc="-20"/>
              <a:t>s</a:t>
            </a:r>
            <a:r>
              <a:rPr dirty="0" sz="3800" spc="-20">
                <a:latin typeface="Calibri"/>
                <a:cs typeface="Calibri"/>
              </a:rPr>
              <a:t>ố</a:t>
            </a:r>
            <a:r>
              <a:rPr dirty="0" sz="3800" spc="185">
                <a:latin typeface="Calibri"/>
                <a:cs typeface="Calibri"/>
              </a:rPr>
              <a:t> </a:t>
            </a:r>
            <a:r>
              <a:rPr dirty="0" sz="3800" spc="-70"/>
              <a:t>tiêu</a:t>
            </a:r>
            <a:r>
              <a:rPr dirty="0" sz="3800" spc="25"/>
              <a:t> </a:t>
            </a:r>
            <a:r>
              <a:rPr dirty="0" sz="3800" spc="-70"/>
              <a:t>chí</a:t>
            </a:r>
            <a:r>
              <a:rPr dirty="0" sz="3800" spc="-85"/>
              <a:t> </a:t>
            </a:r>
            <a:r>
              <a:rPr dirty="0" sz="3800" spc="-35"/>
              <a:t>đánh</a:t>
            </a:r>
            <a:r>
              <a:rPr dirty="0" sz="3800" spc="-75"/>
              <a:t> </a:t>
            </a:r>
            <a:r>
              <a:rPr dirty="0" sz="3800" spc="15"/>
              <a:t>giá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5182" y="1315543"/>
            <a:ext cx="5706745" cy="5247640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86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200" spc="-95">
                <a:latin typeface="Trebuchet MS"/>
                <a:cs typeface="Trebuchet MS"/>
              </a:rPr>
              <a:t>Conciseness</a:t>
            </a:r>
            <a:endParaRPr sz="32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200" spc="-160">
                <a:latin typeface="Trebuchet MS"/>
                <a:cs typeface="Trebuchet MS"/>
              </a:rPr>
              <a:t>General/Coverage</a:t>
            </a:r>
            <a:r>
              <a:rPr dirty="0" sz="3200" spc="-395">
                <a:latin typeface="Trebuchet MS"/>
                <a:cs typeface="Trebuchet MS"/>
              </a:rPr>
              <a:t> </a:t>
            </a:r>
            <a:r>
              <a:rPr dirty="0" sz="3200" spc="-95">
                <a:latin typeface="Trebuchet MS"/>
                <a:cs typeface="Trebuchet MS"/>
              </a:rPr>
              <a:t>(Support)</a:t>
            </a:r>
            <a:endParaRPr sz="32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200" spc="35">
                <a:latin typeface="Trebuchet MS"/>
                <a:cs typeface="Trebuchet MS"/>
              </a:rPr>
              <a:t>R</a:t>
            </a:r>
            <a:r>
              <a:rPr dirty="0" sz="3200" spc="-250">
                <a:latin typeface="Trebuchet MS"/>
                <a:cs typeface="Trebuchet MS"/>
              </a:rPr>
              <a:t>e</a:t>
            </a:r>
            <a:r>
              <a:rPr dirty="0" sz="3200" spc="-250">
                <a:latin typeface="Trebuchet MS"/>
                <a:cs typeface="Trebuchet MS"/>
              </a:rPr>
              <a:t>l</a:t>
            </a:r>
            <a:r>
              <a:rPr dirty="0" sz="3200" spc="-220">
                <a:latin typeface="Trebuchet MS"/>
                <a:cs typeface="Trebuchet MS"/>
              </a:rPr>
              <a:t>i</a:t>
            </a:r>
            <a:r>
              <a:rPr dirty="0" sz="3200" spc="-290">
                <a:latin typeface="Trebuchet MS"/>
                <a:cs typeface="Trebuchet MS"/>
              </a:rPr>
              <a:t>a</a:t>
            </a:r>
            <a:r>
              <a:rPr dirty="0" sz="3200" spc="-265">
                <a:latin typeface="Trebuchet MS"/>
                <a:cs typeface="Trebuchet MS"/>
              </a:rPr>
              <a:t>b</a:t>
            </a:r>
            <a:r>
              <a:rPr dirty="0" sz="3200" spc="-140">
                <a:latin typeface="Trebuchet MS"/>
                <a:cs typeface="Trebuchet MS"/>
              </a:rPr>
              <a:t>i</a:t>
            </a:r>
            <a:r>
              <a:rPr dirty="0" sz="3200" spc="-250">
                <a:latin typeface="Trebuchet MS"/>
                <a:cs typeface="Trebuchet MS"/>
              </a:rPr>
              <a:t>l</a:t>
            </a:r>
            <a:r>
              <a:rPr dirty="0" sz="3200" spc="-220">
                <a:latin typeface="Trebuchet MS"/>
                <a:cs typeface="Trebuchet MS"/>
              </a:rPr>
              <a:t>i</a:t>
            </a:r>
            <a:r>
              <a:rPr dirty="0" sz="3200" spc="-175">
                <a:latin typeface="Trebuchet MS"/>
                <a:cs typeface="Trebuchet MS"/>
              </a:rPr>
              <a:t>t</a:t>
            </a:r>
            <a:r>
              <a:rPr dirty="0" sz="3200" spc="-180">
                <a:latin typeface="Trebuchet MS"/>
                <a:cs typeface="Trebuchet MS"/>
              </a:rPr>
              <a:t>y</a:t>
            </a:r>
            <a:r>
              <a:rPr dirty="0" sz="3200" spc="-170">
                <a:latin typeface="Trebuchet MS"/>
                <a:cs typeface="Trebuchet MS"/>
              </a:rPr>
              <a:t> </a:t>
            </a:r>
            <a:r>
              <a:rPr dirty="0" sz="3200" spc="-180">
                <a:latin typeface="Trebuchet MS"/>
                <a:cs typeface="Trebuchet MS"/>
              </a:rPr>
              <a:t>(</a:t>
            </a:r>
            <a:r>
              <a:rPr dirty="0" sz="3200" spc="380">
                <a:latin typeface="Trebuchet MS"/>
                <a:cs typeface="Trebuchet MS"/>
              </a:rPr>
              <a:t>C</a:t>
            </a:r>
            <a:r>
              <a:rPr dirty="0" sz="3200" spc="75">
                <a:latin typeface="Trebuchet MS"/>
                <a:cs typeface="Trebuchet MS"/>
              </a:rPr>
              <a:t>o</a:t>
            </a:r>
            <a:r>
              <a:rPr dirty="0" sz="3200" spc="-285">
                <a:latin typeface="Trebuchet MS"/>
                <a:cs typeface="Trebuchet MS"/>
              </a:rPr>
              <a:t>nf</a:t>
            </a:r>
            <a:r>
              <a:rPr dirty="0" sz="3200" spc="-185">
                <a:latin typeface="Trebuchet MS"/>
                <a:cs typeface="Trebuchet MS"/>
              </a:rPr>
              <a:t>i</a:t>
            </a:r>
            <a:r>
              <a:rPr dirty="0" sz="3200" spc="-190">
                <a:latin typeface="Trebuchet MS"/>
                <a:cs typeface="Trebuchet MS"/>
              </a:rPr>
              <a:t>d</a:t>
            </a:r>
            <a:r>
              <a:rPr dirty="0" sz="3200" spc="-250">
                <a:latin typeface="Trebuchet MS"/>
                <a:cs typeface="Trebuchet MS"/>
              </a:rPr>
              <a:t>e</a:t>
            </a:r>
            <a:r>
              <a:rPr dirty="0" sz="3200" spc="-175">
                <a:latin typeface="Trebuchet MS"/>
                <a:cs typeface="Trebuchet MS"/>
              </a:rPr>
              <a:t>n</a:t>
            </a:r>
            <a:r>
              <a:rPr dirty="0" sz="3200" spc="-165">
                <a:latin typeface="Trebuchet MS"/>
                <a:cs typeface="Trebuchet MS"/>
              </a:rPr>
              <a:t>c</a:t>
            </a:r>
            <a:r>
              <a:rPr dirty="0" sz="3200" spc="-250">
                <a:latin typeface="Trebuchet MS"/>
                <a:cs typeface="Trebuchet MS"/>
              </a:rPr>
              <a:t>e</a:t>
            </a:r>
            <a:r>
              <a:rPr dirty="0" sz="3200" spc="-145">
                <a:latin typeface="Trebuchet MS"/>
                <a:cs typeface="Trebuchet MS"/>
              </a:rPr>
              <a:t>)</a:t>
            </a:r>
            <a:endParaRPr sz="32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200" spc="-195">
                <a:latin typeface="Trebuchet MS"/>
                <a:cs typeface="Trebuchet MS"/>
              </a:rPr>
              <a:t>Peculiarity</a:t>
            </a:r>
            <a:endParaRPr sz="32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200" spc="-105">
                <a:latin typeface="Trebuchet MS"/>
                <a:cs typeface="Trebuchet MS"/>
              </a:rPr>
              <a:t>Diversity</a:t>
            </a:r>
            <a:endParaRPr sz="32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200" spc="-85">
                <a:latin typeface="Trebuchet MS"/>
                <a:cs typeface="Trebuchet MS"/>
              </a:rPr>
              <a:t>Novelty</a:t>
            </a:r>
            <a:endParaRPr sz="32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200" spc="-160">
                <a:latin typeface="Trebuchet MS"/>
                <a:cs typeface="Trebuchet MS"/>
              </a:rPr>
              <a:t>Surprisingness/Unexpectedness</a:t>
            </a:r>
            <a:endParaRPr sz="32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200" spc="-140">
                <a:latin typeface="Trebuchet MS"/>
                <a:cs typeface="Trebuchet MS"/>
              </a:rPr>
              <a:t>Utility</a:t>
            </a:r>
            <a:endParaRPr sz="32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200" spc="-190">
                <a:latin typeface="Trebuchet MS"/>
                <a:cs typeface="Trebuchet MS"/>
              </a:rPr>
              <a:t>Actionability/Applicability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419100"/>
            <a:ext cx="9664700" cy="6705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719197"/>
            <a:ext cx="2052955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70"/>
              <a:t>N</a:t>
            </a:r>
            <a:r>
              <a:rPr dirty="0" sz="3800" spc="170">
                <a:latin typeface="Calibri"/>
                <a:cs typeface="Calibri"/>
              </a:rPr>
              <a:t>ộ</a:t>
            </a:r>
            <a:r>
              <a:rPr dirty="0" sz="3800" spc="170"/>
              <a:t>i</a:t>
            </a:r>
            <a:r>
              <a:rPr dirty="0" sz="3800" spc="-155"/>
              <a:t> </a:t>
            </a:r>
            <a:r>
              <a:rPr dirty="0" sz="3800" spc="10"/>
              <a:t>dung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5182" y="1443742"/>
            <a:ext cx="7400290" cy="5194935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558800" algn="l"/>
              </a:tabLst>
            </a:pPr>
            <a:r>
              <a:rPr dirty="0" sz="3400" spc="40" b="1">
                <a:latin typeface="Trebuchet MS"/>
                <a:cs typeface="Trebuchet MS"/>
              </a:rPr>
              <a:t>Khái</a:t>
            </a:r>
            <a:r>
              <a:rPr dirty="0" sz="3400" spc="-155" b="1">
                <a:latin typeface="Trebuchet MS"/>
                <a:cs typeface="Trebuchet MS"/>
              </a:rPr>
              <a:t> </a:t>
            </a:r>
            <a:r>
              <a:rPr dirty="0" sz="3400" spc="45" b="1">
                <a:latin typeface="Trebuchet MS"/>
                <a:cs typeface="Trebuchet MS"/>
              </a:rPr>
              <a:t>ni</a:t>
            </a:r>
            <a:r>
              <a:rPr dirty="0" sz="3400" spc="45" b="1">
                <a:latin typeface="Calibri"/>
                <a:cs typeface="Calibri"/>
              </a:rPr>
              <a:t>ệ</a:t>
            </a:r>
            <a:r>
              <a:rPr dirty="0" sz="3400" spc="45" b="1">
                <a:latin typeface="Trebuchet MS"/>
                <a:cs typeface="Trebuchet MS"/>
              </a:rPr>
              <a:t>m</a:t>
            </a:r>
            <a:r>
              <a:rPr dirty="0" sz="3400" spc="-95" b="1">
                <a:latin typeface="Trebuchet MS"/>
                <a:cs typeface="Trebuchet MS"/>
              </a:rPr>
              <a:t> </a:t>
            </a:r>
            <a:r>
              <a:rPr dirty="0" sz="3400" spc="-55" b="1">
                <a:latin typeface="Trebuchet MS"/>
                <a:cs typeface="Trebuchet MS"/>
              </a:rPr>
              <a:t>và</a:t>
            </a:r>
            <a:r>
              <a:rPr dirty="0" sz="3400" spc="-135" b="1">
                <a:latin typeface="Trebuchet MS"/>
                <a:cs typeface="Trebuchet MS"/>
              </a:rPr>
              <a:t> </a:t>
            </a:r>
            <a:r>
              <a:rPr dirty="0" sz="3400" spc="-15" b="1">
                <a:latin typeface="Trebuchet MS"/>
                <a:cs typeface="Trebuchet MS"/>
              </a:rPr>
              <a:t>đ</a:t>
            </a:r>
            <a:r>
              <a:rPr dirty="0" sz="3400" spc="-15" b="1">
                <a:latin typeface="Calibri"/>
                <a:cs typeface="Calibri"/>
              </a:rPr>
              <a:t>ị</a:t>
            </a:r>
            <a:r>
              <a:rPr dirty="0" sz="3400" spc="-15" b="1">
                <a:latin typeface="Trebuchet MS"/>
                <a:cs typeface="Trebuchet MS"/>
              </a:rPr>
              <a:t>nh</a:t>
            </a:r>
            <a:r>
              <a:rPr dirty="0" sz="3400" spc="-120" b="1">
                <a:latin typeface="Trebuchet MS"/>
                <a:cs typeface="Trebuchet MS"/>
              </a:rPr>
              <a:t> </a:t>
            </a:r>
            <a:r>
              <a:rPr dirty="0" sz="3400" b="1">
                <a:latin typeface="Trebuchet MS"/>
                <a:cs typeface="Trebuchet MS"/>
              </a:rPr>
              <a:t>ngh</a:t>
            </a:r>
            <a:r>
              <a:rPr dirty="0" sz="3400" b="1">
                <a:latin typeface="Calibri"/>
                <a:cs typeface="Calibri"/>
              </a:rPr>
              <a:t>ĩ</a:t>
            </a:r>
            <a:r>
              <a:rPr dirty="0" sz="3400" b="1">
                <a:latin typeface="Trebuchet MS"/>
                <a:cs typeface="Trebuchet MS"/>
              </a:rPr>
              <a:t>a</a:t>
            </a:r>
            <a:endParaRPr sz="3400">
              <a:latin typeface="Trebuchet MS"/>
              <a:cs typeface="Trebuchet MS"/>
            </a:endParaRPr>
          </a:p>
          <a:p>
            <a:pPr lvl="1" marL="914400" indent="-482600">
              <a:lnSpc>
                <a:spcPct val="100000"/>
              </a:lnSpc>
              <a:spcBef>
                <a:spcPts val="62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13765" algn="l"/>
                <a:tab pos="914400" algn="l"/>
              </a:tabLst>
            </a:pPr>
            <a:r>
              <a:rPr dirty="0" sz="3000" spc="55">
                <a:latin typeface="Trebuchet MS"/>
                <a:cs typeface="Trebuchet MS"/>
              </a:rPr>
              <a:t>T</a:t>
            </a:r>
            <a:r>
              <a:rPr dirty="0" sz="3000" spc="-40">
                <a:latin typeface="Calibri"/>
                <a:cs typeface="Calibri"/>
              </a:rPr>
              <a:t>ậ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20">
                <a:latin typeface="Calibri"/>
                <a:cs typeface="Calibri"/>
              </a:rPr>
              <a:t>ụ</a:t>
            </a:r>
            <a:r>
              <a:rPr dirty="0" sz="3000" spc="-270">
                <a:latin typeface="Trebuchet MS"/>
                <a:cs typeface="Trebuchet MS"/>
              </a:rPr>
              <a:t>c</a:t>
            </a:r>
            <a:r>
              <a:rPr dirty="0" sz="3000" spc="-265">
                <a:latin typeface="Trebuchet MS"/>
                <a:cs typeface="Trebuchet MS"/>
              </a:rPr>
              <a:t>,</a:t>
            </a:r>
            <a:r>
              <a:rPr dirty="0" sz="3000" spc="-56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g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80">
                <a:latin typeface="Trebuchet MS"/>
                <a:cs typeface="Trebuchet MS"/>
              </a:rPr>
              <a:t>a</a:t>
            </a:r>
            <a:r>
              <a:rPr dirty="0" sz="3000" spc="45">
                <a:latin typeface="Trebuchet MS"/>
                <a:cs typeface="Trebuchet MS"/>
              </a:rPr>
              <a:t>o</a:t>
            </a:r>
            <a:r>
              <a:rPr dirty="0" sz="3000" spc="-160">
                <a:latin typeface="Trebuchet MS"/>
                <a:cs typeface="Trebuchet MS"/>
              </a:rPr>
              <a:t> </a:t>
            </a:r>
            <a:r>
              <a:rPr dirty="0" sz="3000" spc="-180">
                <a:latin typeface="Trebuchet MS"/>
                <a:cs typeface="Trebuchet MS"/>
              </a:rPr>
              <a:t>d</a:t>
            </a:r>
            <a:r>
              <a:rPr dirty="0" sz="3000" spc="10">
                <a:latin typeface="Calibri"/>
                <a:cs typeface="Calibri"/>
              </a:rPr>
              <a:t>ị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295">
                <a:latin typeface="Trebuchet MS"/>
                <a:cs typeface="Trebuchet MS"/>
              </a:rPr>
              <a:t>h,</a:t>
            </a:r>
            <a:r>
              <a:rPr dirty="0" sz="3000" spc="-465">
                <a:latin typeface="Trebuchet MS"/>
                <a:cs typeface="Trebuchet MS"/>
              </a:rPr>
              <a:t> </a:t>
            </a:r>
            <a:r>
              <a:rPr dirty="0" sz="3000" spc="300">
                <a:latin typeface="Trebuchet MS"/>
                <a:cs typeface="Trebuchet MS"/>
              </a:rPr>
              <a:t>C</a:t>
            </a:r>
            <a:r>
              <a:rPr dirty="0" sz="3000" spc="-45">
                <a:latin typeface="Trebuchet MS"/>
                <a:cs typeface="Trebuchet MS"/>
              </a:rPr>
              <a:t>S</a:t>
            </a:r>
            <a:r>
              <a:rPr dirty="0" sz="3000" spc="459">
                <a:latin typeface="Trebuchet MS"/>
                <a:cs typeface="Trebuchet MS"/>
              </a:rPr>
              <a:t>D</a:t>
            </a:r>
            <a:r>
              <a:rPr dirty="0" sz="3000" spc="-50">
                <a:latin typeface="Trebuchet MS"/>
                <a:cs typeface="Trebuchet MS"/>
              </a:rPr>
              <a:t>L</a:t>
            </a:r>
            <a:r>
              <a:rPr dirty="0" sz="3000" spc="-275">
                <a:latin typeface="Trebuchet MS"/>
                <a:cs typeface="Trebuchet MS"/>
              </a:rPr>
              <a:t> </a:t>
            </a:r>
            <a:r>
              <a:rPr dirty="0" sz="3000" spc="-215">
                <a:latin typeface="Trebuchet MS"/>
                <a:cs typeface="Trebuchet MS"/>
              </a:rPr>
              <a:t>g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45">
                <a:latin typeface="Trebuchet MS"/>
                <a:cs typeface="Trebuchet MS"/>
              </a:rPr>
              <a:t>o</a:t>
            </a:r>
            <a:r>
              <a:rPr dirty="0" sz="3000" spc="-160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10">
                <a:latin typeface="Calibri"/>
                <a:cs typeface="Calibri"/>
              </a:rPr>
              <a:t>ị</a:t>
            </a:r>
            <a:r>
              <a:rPr dirty="0" sz="3000" spc="-175">
                <a:latin typeface="Trebuchet MS"/>
                <a:cs typeface="Trebuchet MS"/>
              </a:rPr>
              <a:t>ch</a:t>
            </a:r>
            <a:endParaRPr sz="3000">
              <a:latin typeface="Trebuchet MS"/>
              <a:cs typeface="Trebuchet MS"/>
            </a:endParaRPr>
          </a:p>
          <a:p>
            <a:pPr lvl="1" marL="914400" indent="-482600">
              <a:lnSpc>
                <a:spcPct val="100000"/>
              </a:lnSpc>
              <a:spcBef>
                <a:spcPts val="70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13765" algn="l"/>
                <a:tab pos="914400" algn="l"/>
              </a:tabLst>
            </a:pPr>
            <a:r>
              <a:rPr dirty="0" sz="3000" spc="-55">
                <a:latin typeface="Trebuchet MS"/>
                <a:cs typeface="Trebuchet MS"/>
              </a:rPr>
              <a:t>T</a:t>
            </a:r>
            <a:r>
              <a:rPr dirty="0" sz="3000" spc="-55">
                <a:latin typeface="Calibri"/>
                <a:cs typeface="Calibri"/>
              </a:rPr>
              <a:t>ậ</a:t>
            </a:r>
            <a:r>
              <a:rPr dirty="0" sz="3000" spc="-5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10">
                <a:latin typeface="Trebuchet MS"/>
                <a:cs typeface="Trebuchet MS"/>
              </a:rPr>
              <a:t>ph</a:t>
            </a:r>
            <a:r>
              <a:rPr dirty="0" sz="3000" spc="-110">
                <a:latin typeface="Calibri"/>
                <a:cs typeface="Calibri"/>
              </a:rPr>
              <a:t>ổ</a:t>
            </a:r>
            <a:r>
              <a:rPr dirty="0" sz="3000" spc="40">
                <a:latin typeface="Calibri"/>
                <a:cs typeface="Calibri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bi</a:t>
            </a:r>
            <a:r>
              <a:rPr dirty="0" sz="3000" spc="-120">
                <a:latin typeface="Calibri"/>
                <a:cs typeface="Calibri"/>
              </a:rPr>
              <a:t>ế</a:t>
            </a:r>
            <a:r>
              <a:rPr dirty="0" sz="3000" spc="-12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75">
                <a:latin typeface="Trebuchet MS"/>
                <a:cs typeface="Trebuchet MS"/>
              </a:rPr>
              <a:t>(TPB)</a:t>
            </a:r>
            <a:r>
              <a:rPr dirty="0" sz="3000" spc="-170">
                <a:latin typeface="Trebuchet MS"/>
                <a:cs typeface="Trebuchet MS"/>
              </a:rPr>
              <a:t> </a:t>
            </a:r>
            <a:r>
              <a:rPr dirty="0" sz="3000" spc="-235">
                <a:latin typeface="Trebuchet MS"/>
                <a:cs typeface="Trebuchet MS"/>
              </a:rPr>
              <a:t>và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40">
                <a:latin typeface="Trebuchet MS"/>
                <a:cs typeface="Trebuchet MS"/>
              </a:rPr>
              <a:t>lu</a:t>
            </a:r>
            <a:r>
              <a:rPr dirty="0" sz="3000" spc="-140">
                <a:latin typeface="Calibri"/>
                <a:cs typeface="Calibri"/>
              </a:rPr>
              <a:t>ậ</a:t>
            </a:r>
            <a:r>
              <a:rPr dirty="0" sz="3000" spc="-140">
                <a:latin typeface="Trebuchet MS"/>
                <a:cs typeface="Trebuchet MS"/>
              </a:rPr>
              <a:t>t</a:t>
            </a:r>
            <a:r>
              <a:rPr dirty="0" sz="3000" spc="-100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k</a:t>
            </a:r>
            <a:r>
              <a:rPr dirty="0" sz="3000" spc="-105">
                <a:latin typeface="Calibri"/>
                <a:cs typeface="Calibri"/>
              </a:rPr>
              <a:t>ế</a:t>
            </a:r>
            <a:r>
              <a:rPr dirty="0" sz="3000" spc="-105">
                <a:latin typeface="Trebuchet MS"/>
                <a:cs typeface="Trebuchet MS"/>
              </a:rPr>
              <a:t>t </a:t>
            </a:r>
            <a:r>
              <a:rPr dirty="0" sz="3000" spc="-120">
                <a:latin typeface="Trebuchet MS"/>
                <a:cs typeface="Trebuchet MS"/>
              </a:rPr>
              <a:t>h</a:t>
            </a:r>
            <a:r>
              <a:rPr dirty="0" sz="3000" spc="-120">
                <a:latin typeface="Calibri"/>
                <a:cs typeface="Calibri"/>
              </a:rPr>
              <a:t>ợ</a:t>
            </a:r>
            <a:r>
              <a:rPr dirty="0" sz="3000" spc="-120">
                <a:latin typeface="Trebuchet MS"/>
                <a:cs typeface="Trebuchet MS"/>
              </a:rPr>
              <a:t>p</a:t>
            </a:r>
            <a:r>
              <a:rPr dirty="0" sz="3000" spc="-100">
                <a:latin typeface="Trebuchet MS"/>
                <a:cs typeface="Trebuchet MS"/>
              </a:rPr>
              <a:t> </a:t>
            </a:r>
            <a:r>
              <a:rPr dirty="0" sz="3000" spc="45">
                <a:latin typeface="Trebuchet MS"/>
                <a:cs typeface="Trebuchet MS"/>
              </a:rPr>
              <a:t>(LKH)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360">
                <a:latin typeface="Trebuchet MS"/>
                <a:cs typeface="Trebuchet MS"/>
              </a:rPr>
              <a:t>C</a:t>
            </a:r>
            <a:r>
              <a:rPr dirty="0" sz="3400" spc="-295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215">
                <a:latin typeface="Trebuchet MS"/>
                <a:cs typeface="Trebuchet MS"/>
              </a:rPr>
              <a:t> </a:t>
            </a:r>
            <a:r>
              <a:rPr dirty="0" sz="3400" spc="-180">
                <a:latin typeface="Trebuchet MS"/>
                <a:cs typeface="Trebuchet MS"/>
              </a:rPr>
              <a:t>p</a:t>
            </a:r>
            <a:r>
              <a:rPr dirty="0" sz="3400" spc="-18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ơ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35">
                <a:latin typeface="Trebuchet MS"/>
                <a:cs typeface="Trebuchet MS"/>
              </a:rPr>
              <a:t>ph</a:t>
            </a:r>
            <a:r>
              <a:rPr dirty="0" sz="3400" spc="-18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-254">
                <a:latin typeface="Trebuchet MS"/>
                <a:cs typeface="Trebuchet MS"/>
              </a:rPr>
              <a:t>h</a:t>
            </a:r>
            <a:r>
              <a:rPr dirty="0" sz="3400" spc="-200">
                <a:latin typeface="Trebuchet MS"/>
                <a:cs typeface="Trebuchet MS"/>
              </a:rPr>
              <a:t>a</a:t>
            </a:r>
            <a:r>
              <a:rPr dirty="0" sz="3400" spc="-225">
                <a:latin typeface="Trebuchet MS"/>
                <a:cs typeface="Trebuchet MS"/>
              </a:rPr>
              <a:t>i</a:t>
            </a:r>
            <a:r>
              <a:rPr dirty="0" sz="3400" spc="-170">
                <a:latin typeface="Trebuchet MS"/>
                <a:cs typeface="Trebuchet MS"/>
              </a:rPr>
              <a:t> </a:t>
            </a:r>
            <a:r>
              <a:rPr dirty="0" sz="3400" spc="-229">
                <a:latin typeface="Trebuchet MS"/>
                <a:cs typeface="Trebuchet MS"/>
              </a:rPr>
              <a:t>phá</a:t>
            </a:r>
            <a:r>
              <a:rPr dirty="0" sz="3400" spc="-480">
                <a:latin typeface="Trebuchet MS"/>
                <a:cs typeface="Trebuchet MS"/>
              </a:rPr>
              <a:t> </a:t>
            </a:r>
            <a:r>
              <a:rPr dirty="0" sz="3400" spc="120">
                <a:latin typeface="Trebuchet MS"/>
                <a:cs typeface="Trebuchet MS"/>
              </a:rPr>
              <a:t>T</a:t>
            </a: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0">
                <a:latin typeface="Trebuchet MS"/>
                <a:cs typeface="Trebuchet MS"/>
              </a:rPr>
              <a:t>B</a:t>
            </a:r>
            <a:r>
              <a:rPr dirty="0" sz="3400" spc="-140">
                <a:latin typeface="Trebuchet MS"/>
                <a:cs typeface="Trebuchet MS"/>
              </a:rPr>
              <a:t> </a:t>
            </a:r>
            <a:r>
              <a:rPr dirty="0" sz="3400" spc="-170">
                <a:latin typeface="Trebuchet MS"/>
                <a:cs typeface="Trebuchet MS"/>
              </a:rPr>
              <a:t>v</a:t>
            </a:r>
            <a:r>
              <a:rPr dirty="0" sz="3400" spc="-340">
                <a:latin typeface="Trebuchet MS"/>
                <a:cs typeface="Trebuchet MS"/>
              </a:rPr>
              <a:t>à</a:t>
            </a:r>
            <a:r>
              <a:rPr dirty="0" sz="3400" spc="-180">
                <a:latin typeface="Trebuchet MS"/>
                <a:cs typeface="Trebuchet MS"/>
              </a:rPr>
              <a:t> </a:t>
            </a:r>
            <a:r>
              <a:rPr dirty="0" sz="3400" spc="-25">
                <a:latin typeface="Trebuchet MS"/>
                <a:cs typeface="Trebuchet MS"/>
              </a:rPr>
              <a:t>L</a:t>
            </a:r>
            <a:r>
              <a:rPr dirty="0" sz="3400" spc="240">
                <a:latin typeface="Trebuchet MS"/>
                <a:cs typeface="Trebuchet MS"/>
              </a:rPr>
              <a:t>K</a:t>
            </a:r>
            <a:r>
              <a:rPr dirty="0" sz="3400" spc="250">
                <a:latin typeface="Trebuchet MS"/>
                <a:cs typeface="Trebuchet MS"/>
              </a:rPr>
              <a:t>H</a:t>
            </a:r>
            <a:endParaRPr sz="34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62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77265" algn="l"/>
                <a:tab pos="9779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ơ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405">
                <a:latin typeface="Trebuchet MS"/>
                <a:cs typeface="Trebuchet MS"/>
              </a:rPr>
              <a:t> </a:t>
            </a:r>
            <a:r>
              <a:rPr dirty="0" sz="3000" spc="225">
                <a:latin typeface="Trebuchet MS"/>
                <a:cs typeface="Trebuchet MS"/>
              </a:rPr>
              <a:t>A</a:t>
            </a:r>
            <a:r>
              <a:rPr dirty="0" sz="3000" spc="-90">
                <a:latin typeface="Trebuchet MS"/>
                <a:cs typeface="Trebuchet MS"/>
              </a:rPr>
              <a:t>p</a:t>
            </a:r>
            <a:r>
              <a:rPr dirty="0" sz="3000" spc="-55">
                <a:latin typeface="Trebuchet MS"/>
                <a:cs typeface="Trebuchet MS"/>
              </a:rPr>
              <a:t>r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endParaRPr sz="30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705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77265" algn="l"/>
                <a:tab pos="9779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ơ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80">
                <a:latin typeface="Trebuchet MS"/>
                <a:cs typeface="Trebuchet MS"/>
              </a:rPr>
              <a:t>F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-</a:t>
            </a:r>
            <a:r>
              <a:rPr dirty="0" sz="3000" spc="110">
                <a:latin typeface="Trebuchet MS"/>
                <a:cs typeface="Trebuchet MS"/>
              </a:rPr>
              <a:t>G</a:t>
            </a:r>
            <a:r>
              <a:rPr dirty="0" sz="3000" spc="-15">
                <a:latin typeface="Trebuchet MS"/>
                <a:cs typeface="Trebuchet MS"/>
              </a:rPr>
              <a:t>r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35">
                <a:latin typeface="Trebuchet MS"/>
                <a:cs typeface="Trebuchet MS"/>
              </a:rPr>
              <a:t>w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endParaRPr sz="30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60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77265" algn="l"/>
                <a:tab pos="977900" algn="l"/>
              </a:tabLst>
            </a:pPr>
            <a:r>
              <a:rPr dirty="0" sz="3000" spc="300">
                <a:latin typeface="Trebuchet MS"/>
                <a:cs typeface="Trebuchet MS"/>
              </a:rPr>
              <a:t>C</a:t>
            </a:r>
            <a:r>
              <a:rPr dirty="0" sz="3000" spc="-2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160">
                <a:latin typeface="Trebuchet MS"/>
                <a:cs typeface="Trebuchet MS"/>
              </a:rPr>
              <a:t>ph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ơ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k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509">
                <a:latin typeface="Trebuchet MS"/>
                <a:cs typeface="Trebuchet MS"/>
              </a:rPr>
              <a:t>Đ</a:t>
            </a:r>
            <a:r>
              <a:rPr dirty="0" sz="3400" spc="-295">
                <a:latin typeface="Trebuchet MS"/>
                <a:cs typeface="Trebuchet MS"/>
              </a:rPr>
              <a:t>á</a:t>
            </a:r>
            <a:r>
              <a:rPr dirty="0" sz="3400" spc="-160">
                <a:latin typeface="Trebuchet MS"/>
                <a:cs typeface="Trebuchet MS"/>
              </a:rPr>
              <a:t>nh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215">
                <a:latin typeface="Trebuchet MS"/>
                <a:cs typeface="Trebuchet MS"/>
              </a:rPr>
              <a:t>g</a:t>
            </a:r>
            <a:r>
              <a:rPr dirty="0" sz="3400" spc="-275">
                <a:latin typeface="Trebuchet MS"/>
                <a:cs typeface="Trebuchet MS"/>
              </a:rPr>
              <a:t>i</a:t>
            </a:r>
            <a:r>
              <a:rPr dirty="0" sz="3400" spc="-340">
                <a:latin typeface="Trebuchet MS"/>
                <a:cs typeface="Trebuchet MS"/>
              </a:rPr>
              <a:t>á</a:t>
            </a:r>
            <a:r>
              <a:rPr dirty="0" sz="3400" spc="-180">
                <a:latin typeface="Trebuchet MS"/>
                <a:cs typeface="Trebuchet MS"/>
              </a:rPr>
              <a:t> </a:t>
            </a:r>
            <a:r>
              <a:rPr dirty="0" sz="3400" spc="-310">
                <a:latin typeface="Trebuchet MS"/>
                <a:cs typeface="Trebuchet MS"/>
              </a:rPr>
              <a:t>l</a:t>
            </a:r>
            <a:r>
              <a:rPr dirty="0" sz="3400" spc="-165">
                <a:latin typeface="Trebuchet MS"/>
                <a:cs typeface="Trebuchet MS"/>
              </a:rPr>
              <a:t>u</a:t>
            </a:r>
            <a:r>
              <a:rPr dirty="0" sz="3400" spc="-30">
                <a:latin typeface="Calibri"/>
                <a:cs typeface="Calibri"/>
              </a:rPr>
              <a:t>ậ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60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5">
                <a:latin typeface="Calibri"/>
                <a:cs typeface="Calibri"/>
              </a:rPr>
              <a:t>ế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60">
                <a:latin typeface="Trebuchet MS"/>
                <a:cs typeface="Trebuchet MS"/>
              </a:rPr>
              <a:t> </a:t>
            </a:r>
            <a:r>
              <a:rPr dirty="0" sz="3400" spc="-165">
                <a:latin typeface="Trebuchet MS"/>
                <a:cs typeface="Trebuchet MS"/>
              </a:rPr>
              <a:t>h</a:t>
            </a:r>
            <a:r>
              <a:rPr dirty="0" sz="3400" spc="30">
                <a:latin typeface="Calibri"/>
                <a:cs typeface="Calibri"/>
              </a:rPr>
              <a:t>ợ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2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10">
                <a:latin typeface="Trebuchet MS"/>
                <a:cs typeface="Trebuchet MS"/>
              </a:rPr>
              <a:t>C</a:t>
            </a:r>
            <a:r>
              <a:rPr dirty="0" sz="3400" spc="6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215">
                <a:latin typeface="Trebuchet MS"/>
                <a:cs typeface="Trebuchet MS"/>
              </a:rPr>
              <a:t> </a:t>
            </a:r>
            <a:r>
              <a:rPr dirty="0" sz="3400" spc="-50">
                <a:latin typeface="Calibri"/>
                <a:cs typeface="Calibri"/>
              </a:rPr>
              <a:t>ứ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00">
                <a:latin typeface="Trebuchet MS"/>
                <a:cs typeface="Trebuchet MS"/>
              </a:rPr>
              <a:t>d</a:t>
            </a:r>
            <a:r>
              <a:rPr dirty="0" sz="3400" spc="10">
                <a:latin typeface="Calibri"/>
                <a:cs typeface="Calibri"/>
              </a:rPr>
              <a:t>ụ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ự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15">
                <a:latin typeface="Trebuchet MS"/>
                <a:cs typeface="Trebuchet MS"/>
              </a:rPr>
              <a:t> 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270">
                <a:latin typeface="Trebuchet MS"/>
                <a:cs typeface="Trebuchet MS"/>
              </a:rPr>
              <a:t>i</a:t>
            </a:r>
            <a:r>
              <a:rPr dirty="0" sz="3400" spc="5">
                <a:latin typeface="Calibri"/>
                <a:cs typeface="Calibri"/>
              </a:rPr>
              <a:t>ễ</a:t>
            </a:r>
            <a:r>
              <a:rPr dirty="0" sz="3400" spc="-160">
                <a:latin typeface="Trebuchet MS"/>
                <a:cs typeface="Trebuchet MS"/>
              </a:rPr>
              <a:t>n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55600"/>
            <a:ext cx="9664700" cy="6832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553048"/>
            <a:ext cx="2453005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570"/>
              <a:t>C</a:t>
            </a:r>
            <a:r>
              <a:rPr dirty="0" sz="3800" spc="145"/>
              <a:t>o</a:t>
            </a:r>
            <a:r>
              <a:rPr dirty="0" sz="3800" spc="-150"/>
              <a:t>n</a:t>
            </a:r>
            <a:r>
              <a:rPr dirty="0" sz="3800" spc="-110"/>
              <a:t>v</a:t>
            </a:r>
            <a:r>
              <a:rPr dirty="0" sz="3800" spc="-135"/>
              <a:t>i</a:t>
            </a:r>
            <a:r>
              <a:rPr dirty="0" sz="3800" spc="-10"/>
              <a:t>c</a:t>
            </a:r>
            <a:r>
              <a:rPr dirty="0" sz="3800" spc="-50"/>
              <a:t>t</a:t>
            </a:r>
            <a:r>
              <a:rPr dirty="0" sz="3800" spc="-135"/>
              <a:t>i</a:t>
            </a:r>
            <a:r>
              <a:rPr dirty="0" sz="3800" spc="145"/>
              <a:t>o</a:t>
            </a:r>
            <a:r>
              <a:rPr dirty="0" sz="3800" spc="-30"/>
              <a:t>n</a:t>
            </a:r>
            <a:endParaRPr sz="3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1668" y="1599300"/>
            <a:ext cx="5148360" cy="112614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5182" y="3080605"/>
            <a:ext cx="6750684" cy="310070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381000" indent="-368300">
              <a:lnSpc>
                <a:spcPct val="100000"/>
              </a:lnSpc>
              <a:spcBef>
                <a:spcPts val="819"/>
              </a:spcBef>
              <a:buFont typeface="Wingdings"/>
              <a:buChar char=""/>
              <a:tabLst>
                <a:tab pos="380365" algn="l"/>
                <a:tab pos="381000" algn="l"/>
              </a:tabLst>
            </a:pPr>
            <a:r>
              <a:rPr dirty="0" sz="3400" spc="-25">
                <a:latin typeface="Trebuchet MS"/>
                <a:cs typeface="Trebuchet MS"/>
              </a:rPr>
              <a:t>G</a:t>
            </a:r>
            <a:r>
              <a:rPr dirty="0" sz="3400" spc="-50">
                <a:latin typeface="Trebuchet MS"/>
                <a:cs typeface="Trebuchet MS"/>
              </a:rPr>
              <a:t>i</a:t>
            </a:r>
            <a:r>
              <a:rPr dirty="0" sz="3400" spc="-340">
                <a:latin typeface="Trebuchet MS"/>
                <a:cs typeface="Trebuchet MS"/>
              </a:rPr>
              <a:t>á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30">
                <a:latin typeface="Trebuchet MS"/>
                <a:cs typeface="Trebuchet MS"/>
              </a:rPr>
              <a:t>r</a:t>
            </a:r>
            <a:r>
              <a:rPr dirty="0" sz="3400">
                <a:latin typeface="Calibri"/>
                <a:cs typeface="Calibri"/>
              </a:rPr>
              <a:t>ị</a:t>
            </a:r>
            <a:r>
              <a:rPr dirty="0" sz="3400" spc="250">
                <a:latin typeface="Calibri"/>
                <a:cs typeface="Calibri"/>
              </a:rPr>
              <a:t> 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130">
                <a:latin typeface="Trebuchet MS"/>
                <a:cs typeface="Trebuchet MS"/>
              </a:rPr>
              <a:t>r</a:t>
            </a:r>
            <a:r>
              <a:rPr dirty="0" sz="3400" spc="70">
                <a:latin typeface="Trebuchet MS"/>
                <a:cs typeface="Trebuchet MS"/>
              </a:rPr>
              <a:t>o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-55">
                <a:latin typeface="Trebuchet MS"/>
                <a:cs typeface="Trebuchet MS"/>
              </a:rPr>
              <a:t>h</a:t>
            </a:r>
            <a:r>
              <a:rPr dirty="0" sz="3400" spc="-30">
                <a:latin typeface="Trebuchet MS"/>
                <a:cs typeface="Trebuchet MS"/>
              </a:rPr>
              <a:t>o</a:t>
            </a:r>
            <a:r>
              <a:rPr dirty="0" sz="3400" spc="-30">
                <a:latin typeface="Calibri"/>
                <a:cs typeface="Calibri"/>
              </a:rPr>
              <a:t>ả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180">
                <a:latin typeface="Trebuchet MS"/>
                <a:cs typeface="Trebuchet MS"/>
              </a:rPr>
              <a:t> </a:t>
            </a:r>
            <a:r>
              <a:rPr dirty="0" sz="3400" spc="-155">
                <a:latin typeface="Trebuchet MS"/>
                <a:cs typeface="Trebuchet MS"/>
              </a:rPr>
              <a:t>[</a:t>
            </a:r>
            <a:r>
              <a:rPr dirty="0" sz="3400" spc="-295">
                <a:latin typeface="Trebuchet MS"/>
                <a:cs typeface="Trebuchet MS"/>
              </a:rPr>
              <a:t>0,</a:t>
            </a:r>
            <a:r>
              <a:rPr dirty="0" sz="3400" spc="-370">
                <a:latin typeface="Trebuchet MS"/>
                <a:cs typeface="Trebuchet MS"/>
              </a:rPr>
              <a:t> </a:t>
            </a:r>
            <a:r>
              <a:rPr dirty="0" sz="3400" spc="210">
                <a:latin typeface="Trebuchet MS"/>
                <a:cs typeface="Trebuchet MS"/>
              </a:rPr>
              <a:t>+</a:t>
            </a:r>
            <a:r>
              <a:rPr dirty="0" sz="3400" spc="5">
                <a:latin typeface="Cambria Math"/>
                <a:cs typeface="Cambria Math"/>
              </a:rPr>
              <a:t>∞</a:t>
            </a:r>
            <a:r>
              <a:rPr dirty="0" sz="3400">
                <a:latin typeface="Cambria Math"/>
                <a:cs typeface="Cambria Math"/>
              </a:rPr>
              <a:t>)</a:t>
            </a:r>
            <a:endParaRPr sz="3400">
              <a:latin typeface="Cambria Math"/>
              <a:cs typeface="Cambria Math"/>
            </a:endParaRPr>
          </a:p>
          <a:p>
            <a:pPr marL="381000" indent="-368300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380365" algn="l"/>
                <a:tab pos="381000" algn="l"/>
              </a:tabLst>
            </a:pPr>
            <a:r>
              <a:rPr dirty="0" sz="3400" spc="360">
                <a:latin typeface="Trebuchet MS"/>
                <a:cs typeface="Trebuchet MS"/>
              </a:rPr>
              <a:t>C</a:t>
            </a:r>
            <a:r>
              <a:rPr dirty="0" sz="3400" spc="70">
                <a:latin typeface="Trebuchet MS"/>
                <a:cs typeface="Trebuchet MS"/>
              </a:rPr>
              <a:t>o</a:t>
            </a:r>
            <a:r>
              <a:rPr dirty="0" sz="3400" spc="-260">
                <a:latin typeface="Trebuchet MS"/>
                <a:cs typeface="Trebuchet MS"/>
              </a:rPr>
              <a:t>n</a:t>
            </a:r>
            <a:r>
              <a:rPr dirty="0" sz="3400" spc="-170">
                <a:latin typeface="Trebuchet MS"/>
                <a:cs typeface="Trebuchet MS"/>
              </a:rPr>
              <a:t>v</a:t>
            </a:r>
            <a:r>
              <a:rPr dirty="0" sz="3400" spc="-275">
                <a:latin typeface="Trebuchet MS"/>
                <a:cs typeface="Trebuchet MS"/>
              </a:rPr>
              <a:t>i</a:t>
            </a:r>
            <a:r>
              <a:rPr dirty="0" sz="3400" spc="-185">
                <a:latin typeface="Trebuchet MS"/>
                <a:cs typeface="Trebuchet MS"/>
              </a:rPr>
              <a:t>c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275">
                <a:latin typeface="Trebuchet MS"/>
                <a:cs typeface="Trebuchet MS"/>
              </a:rPr>
              <a:t>i</a:t>
            </a:r>
            <a:r>
              <a:rPr dirty="0" sz="3400" spc="70">
                <a:latin typeface="Trebuchet MS"/>
                <a:cs typeface="Trebuchet MS"/>
              </a:rPr>
              <a:t>o</a:t>
            </a:r>
            <a:r>
              <a:rPr dirty="0" sz="3400" spc="-160">
                <a:latin typeface="Trebuchet MS"/>
                <a:cs typeface="Trebuchet MS"/>
              </a:rPr>
              <a:t>n</a:t>
            </a:r>
            <a:r>
              <a:rPr dirty="0" sz="3400" spc="-125">
                <a:latin typeface="Trebuchet MS"/>
                <a:cs typeface="Trebuchet MS"/>
              </a:rPr>
              <a:t> </a:t>
            </a:r>
            <a:r>
              <a:rPr dirty="0" sz="3400" spc="200">
                <a:latin typeface="Trebuchet MS"/>
                <a:cs typeface="Trebuchet MS"/>
              </a:rPr>
              <a:t>=</a:t>
            </a:r>
            <a:r>
              <a:rPr dirty="0" sz="3400" spc="-110">
                <a:latin typeface="Trebuchet MS"/>
                <a:cs typeface="Trebuchet MS"/>
              </a:rPr>
              <a:t> </a:t>
            </a:r>
            <a:r>
              <a:rPr dirty="0" sz="3400" spc="-295">
                <a:latin typeface="Trebuchet MS"/>
                <a:cs typeface="Trebuchet MS"/>
              </a:rPr>
              <a:t>1:</a:t>
            </a:r>
            <a:r>
              <a:rPr dirty="0" sz="3400" spc="-770">
                <a:latin typeface="Trebuchet MS"/>
                <a:cs typeface="Trebuchet MS"/>
              </a:rPr>
              <a:t> </a:t>
            </a:r>
            <a:r>
              <a:rPr dirty="0" sz="3400" spc="260">
                <a:latin typeface="Trebuchet MS"/>
                <a:cs typeface="Trebuchet MS"/>
              </a:rPr>
              <a:t>A</a:t>
            </a:r>
            <a:r>
              <a:rPr dirty="0" sz="3400" spc="-95">
                <a:latin typeface="Trebuchet MS"/>
                <a:cs typeface="Trebuchet MS"/>
              </a:rPr>
              <a:t> </a:t>
            </a:r>
            <a:r>
              <a:rPr dirty="0" sz="3400" spc="-170">
                <a:latin typeface="Trebuchet MS"/>
                <a:cs typeface="Trebuchet MS"/>
              </a:rPr>
              <a:t>v</a:t>
            </a:r>
            <a:r>
              <a:rPr dirty="0" sz="3400" spc="-340">
                <a:latin typeface="Trebuchet MS"/>
                <a:cs typeface="Trebuchet MS"/>
              </a:rPr>
              <a:t>à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10">
                <a:latin typeface="Trebuchet MS"/>
                <a:cs typeface="Trebuchet MS"/>
              </a:rPr>
              <a:t>B</a:t>
            </a:r>
            <a:r>
              <a:rPr dirty="0" sz="3400" spc="-140">
                <a:latin typeface="Trebuchet MS"/>
                <a:cs typeface="Trebuchet MS"/>
              </a:rPr>
              <a:t> </a:t>
            </a:r>
            <a:r>
              <a:rPr dirty="0" sz="3400" spc="-200">
                <a:latin typeface="Trebuchet MS"/>
                <a:cs typeface="Trebuchet MS"/>
              </a:rPr>
              <a:t>đ</a:t>
            </a:r>
            <a:r>
              <a:rPr dirty="0" sz="3400" spc="5">
                <a:latin typeface="Calibri"/>
                <a:cs typeface="Calibri"/>
              </a:rPr>
              <a:t>ộ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120">
                <a:latin typeface="Trebuchet MS"/>
                <a:cs typeface="Trebuchet MS"/>
              </a:rPr>
              <a:t> </a:t>
            </a:r>
            <a:r>
              <a:rPr dirty="0" sz="3400" spc="-305">
                <a:latin typeface="Trebuchet MS"/>
                <a:cs typeface="Trebuchet MS"/>
              </a:rPr>
              <a:t>l</a:t>
            </a:r>
            <a:r>
              <a:rPr dirty="0" sz="3400" spc="-30">
                <a:latin typeface="Calibri"/>
                <a:cs typeface="Calibri"/>
              </a:rPr>
              <a:t>ậ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endParaRPr sz="3400">
              <a:latin typeface="Trebuchet MS"/>
              <a:cs typeface="Trebuchet MS"/>
            </a:endParaRPr>
          </a:p>
          <a:p>
            <a:pPr marL="381000" indent="-368300">
              <a:lnSpc>
                <a:spcPct val="100000"/>
              </a:lnSpc>
              <a:spcBef>
                <a:spcPts val="825"/>
              </a:spcBef>
              <a:buFont typeface="Wingdings"/>
              <a:buChar char=""/>
              <a:tabLst>
                <a:tab pos="380365" algn="l"/>
                <a:tab pos="381000" algn="l"/>
              </a:tabLst>
            </a:pPr>
            <a:r>
              <a:rPr dirty="0" sz="3400" spc="360">
                <a:latin typeface="Trebuchet MS"/>
                <a:cs typeface="Trebuchet MS"/>
              </a:rPr>
              <a:t>C</a:t>
            </a:r>
            <a:r>
              <a:rPr dirty="0" sz="3400" spc="70">
                <a:latin typeface="Trebuchet MS"/>
                <a:cs typeface="Trebuchet MS"/>
              </a:rPr>
              <a:t>o</a:t>
            </a:r>
            <a:r>
              <a:rPr dirty="0" sz="3400" spc="-260">
                <a:latin typeface="Trebuchet MS"/>
                <a:cs typeface="Trebuchet MS"/>
              </a:rPr>
              <a:t>n</a:t>
            </a:r>
            <a:r>
              <a:rPr dirty="0" sz="3400" spc="-170">
                <a:latin typeface="Trebuchet MS"/>
                <a:cs typeface="Trebuchet MS"/>
              </a:rPr>
              <a:t>v</a:t>
            </a:r>
            <a:r>
              <a:rPr dirty="0" sz="3400" spc="-275">
                <a:latin typeface="Trebuchet MS"/>
                <a:cs typeface="Trebuchet MS"/>
              </a:rPr>
              <a:t>i</a:t>
            </a:r>
            <a:r>
              <a:rPr dirty="0" sz="3400" spc="-185">
                <a:latin typeface="Trebuchet MS"/>
                <a:cs typeface="Trebuchet MS"/>
              </a:rPr>
              <a:t>c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275">
                <a:latin typeface="Trebuchet MS"/>
                <a:cs typeface="Trebuchet MS"/>
              </a:rPr>
              <a:t>i</a:t>
            </a:r>
            <a:r>
              <a:rPr dirty="0" sz="3400" spc="70">
                <a:latin typeface="Trebuchet MS"/>
                <a:cs typeface="Trebuchet MS"/>
              </a:rPr>
              <a:t>o</a:t>
            </a:r>
            <a:r>
              <a:rPr dirty="0" sz="3400" spc="-160">
                <a:latin typeface="Trebuchet MS"/>
                <a:cs typeface="Trebuchet MS"/>
              </a:rPr>
              <a:t>n</a:t>
            </a:r>
            <a:r>
              <a:rPr dirty="0" sz="3400" spc="-125">
                <a:latin typeface="Trebuchet MS"/>
                <a:cs typeface="Trebuchet MS"/>
              </a:rPr>
              <a:t> </a:t>
            </a:r>
            <a:r>
              <a:rPr dirty="0" sz="3400" spc="200">
                <a:latin typeface="Trebuchet MS"/>
                <a:cs typeface="Trebuchet MS"/>
              </a:rPr>
              <a:t>&lt;</a:t>
            </a:r>
            <a:r>
              <a:rPr dirty="0" sz="3400" spc="-110">
                <a:latin typeface="Trebuchet MS"/>
                <a:cs typeface="Trebuchet MS"/>
              </a:rPr>
              <a:t> </a:t>
            </a:r>
            <a:r>
              <a:rPr dirty="0" sz="3400" spc="-295">
                <a:latin typeface="Trebuchet MS"/>
                <a:cs typeface="Trebuchet MS"/>
              </a:rPr>
              <a:t>1:</a:t>
            </a:r>
            <a:r>
              <a:rPr dirty="0" sz="3400" spc="-370">
                <a:latin typeface="Trebuchet MS"/>
                <a:cs typeface="Trebuchet MS"/>
              </a:rPr>
              <a:t> </a:t>
            </a:r>
            <a:r>
              <a:rPr dirty="0" sz="3400" spc="-310">
                <a:latin typeface="Trebuchet MS"/>
                <a:cs typeface="Trebuchet MS"/>
              </a:rPr>
              <a:t>l</a:t>
            </a:r>
            <a:r>
              <a:rPr dirty="0" sz="3400" spc="-165">
                <a:latin typeface="Trebuchet MS"/>
                <a:cs typeface="Trebuchet MS"/>
              </a:rPr>
              <a:t>u</a:t>
            </a:r>
            <a:r>
              <a:rPr dirty="0" sz="3400" spc="-30">
                <a:latin typeface="Calibri"/>
                <a:cs typeface="Calibri"/>
              </a:rPr>
              <a:t>ậ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60">
                <a:latin typeface="Trebuchet MS"/>
                <a:cs typeface="Trebuchet MS"/>
              </a:rPr>
              <a:t> </a:t>
            </a:r>
            <a:r>
              <a:rPr dirty="0" sz="3400" spc="-275">
                <a:latin typeface="Trebuchet MS"/>
                <a:cs typeface="Trebuchet MS"/>
              </a:rPr>
              <a:t>í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60">
                <a:latin typeface="Trebuchet MS"/>
                <a:cs typeface="Trebuchet MS"/>
              </a:rPr>
              <a:t> </a:t>
            </a:r>
            <a:r>
              <a:rPr dirty="0" sz="3400" spc="-190">
                <a:latin typeface="Trebuchet MS"/>
                <a:cs typeface="Trebuchet MS"/>
              </a:rPr>
              <a:t>ý</a:t>
            </a:r>
            <a:r>
              <a:rPr dirty="0" sz="3400" spc="-114">
                <a:latin typeface="Trebuchet MS"/>
                <a:cs typeface="Trebuchet MS"/>
              </a:rPr>
              <a:t> </a:t>
            </a:r>
            <a:r>
              <a:rPr dirty="0" sz="3400" spc="-220">
                <a:latin typeface="Trebuchet MS"/>
                <a:cs typeface="Trebuchet MS"/>
              </a:rPr>
              <a:t>n</a:t>
            </a:r>
            <a:r>
              <a:rPr dirty="0" sz="3400" spc="-155">
                <a:latin typeface="Trebuchet MS"/>
                <a:cs typeface="Trebuchet MS"/>
              </a:rPr>
              <a:t>g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15">
                <a:latin typeface="Calibri"/>
                <a:cs typeface="Calibri"/>
              </a:rPr>
              <a:t>ĩ</a:t>
            </a:r>
            <a:r>
              <a:rPr dirty="0" sz="3400" spc="-340">
                <a:latin typeface="Trebuchet MS"/>
                <a:cs typeface="Trebuchet MS"/>
              </a:rPr>
              <a:t>a</a:t>
            </a:r>
            <a:endParaRPr sz="3400">
              <a:latin typeface="Trebuchet MS"/>
              <a:cs typeface="Trebuchet MS"/>
            </a:endParaRPr>
          </a:p>
          <a:p>
            <a:pPr marL="381000" indent="-368300">
              <a:lnSpc>
                <a:spcPct val="100000"/>
              </a:lnSpc>
              <a:spcBef>
                <a:spcPts val="819"/>
              </a:spcBef>
              <a:buFont typeface="Wingdings"/>
              <a:buChar char=""/>
              <a:tabLst>
                <a:tab pos="380365" algn="l"/>
                <a:tab pos="381000" algn="l"/>
              </a:tabLst>
            </a:pPr>
            <a:r>
              <a:rPr dirty="0" sz="3400" spc="360">
                <a:latin typeface="Trebuchet MS"/>
                <a:cs typeface="Trebuchet MS"/>
              </a:rPr>
              <a:t>C</a:t>
            </a:r>
            <a:r>
              <a:rPr dirty="0" sz="3400" spc="70">
                <a:latin typeface="Trebuchet MS"/>
                <a:cs typeface="Trebuchet MS"/>
              </a:rPr>
              <a:t>o</a:t>
            </a:r>
            <a:r>
              <a:rPr dirty="0" sz="3400" spc="-260">
                <a:latin typeface="Trebuchet MS"/>
                <a:cs typeface="Trebuchet MS"/>
              </a:rPr>
              <a:t>n</a:t>
            </a:r>
            <a:r>
              <a:rPr dirty="0" sz="3400" spc="-170">
                <a:latin typeface="Trebuchet MS"/>
                <a:cs typeface="Trebuchet MS"/>
              </a:rPr>
              <a:t>v</a:t>
            </a:r>
            <a:r>
              <a:rPr dirty="0" sz="3400" spc="-275">
                <a:latin typeface="Trebuchet MS"/>
                <a:cs typeface="Trebuchet MS"/>
              </a:rPr>
              <a:t>i</a:t>
            </a:r>
            <a:r>
              <a:rPr dirty="0" sz="3400" spc="-185">
                <a:latin typeface="Trebuchet MS"/>
                <a:cs typeface="Trebuchet MS"/>
              </a:rPr>
              <a:t>c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275">
                <a:latin typeface="Trebuchet MS"/>
                <a:cs typeface="Trebuchet MS"/>
              </a:rPr>
              <a:t>i</a:t>
            </a:r>
            <a:r>
              <a:rPr dirty="0" sz="3400" spc="70">
                <a:latin typeface="Trebuchet MS"/>
                <a:cs typeface="Trebuchet MS"/>
              </a:rPr>
              <a:t>o</a:t>
            </a:r>
            <a:r>
              <a:rPr dirty="0" sz="3400" spc="-160">
                <a:latin typeface="Trebuchet MS"/>
                <a:cs typeface="Trebuchet MS"/>
              </a:rPr>
              <a:t>n</a:t>
            </a:r>
            <a:r>
              <a:rPr dirty="0" sz="3400" spc="-125">
                <a:latin typeface="Trebuchet MS"/>
                <a:cs typeface="Trebuchet MS"/>
              </a:rPr>
              <a:t> </a:t>
            </a:r>
            <a:r>
              <a:rPr dirty="0" sz="3400" spc="-310">
                <a:latin typeface="Trebuchet MS"/>
                <a:cs typeface="Trebuchet MS"/>
              </a:rPr>
              <a:t>l</a:t>
            </a:r>
            <a:r>
              <a:rPr dirty="0" sz="3400" spc="30">
                <a:latin typeface="Calibri"/>
                <a:cs typeface="Calibri"/>
              </a:rPr>
              <a:t>ớ</a:t>
            </a:r>
            <a:r>
              <a:rPr dirty="0" sz="3400" spc="-335">
                <a:latin typeface="Trebuchet MS"/>
                <a:cs typeface="Trebuchet MS"/>
              </a:rPr>
              <a:t>n:</a:t>
            </a:r>
            <a:r>
              <a:rPr dirty="0" sz="3400" spc="-470">
                <a:latin typeface="Trebuchet MS"/>
                <a:cs typeface="Trebuchet MS"/>
              </a:rPr>
              <a:t> </a:t>
            </a:r>
            <a:r>
              <a:rPr dirty="0" sz="3400" spc="-310">
                <a:latin typeface="Trebuchet MS"/>
                <a:cs typeface="Trebuchet MS"/>
              </a:rPr>
              <a:t>l</a:t>
            </a:r>
            <a:r>
              <a:rPr dirty="0" sz="3400" spc="-165">
                <a:latin typeface="Trebuchet MS"/>
                <a:cs typeface="Trebuchet MS"/>
              </a:rPr>
              <a:t>u</a:t>
            </a:r>
            <a:r>
              <a:rPr dirty="0" sz="3400" spc="-30">
                <a:latin typeface="Calibri"/>
                <a:cs typeface="Calibri"/>
              </a:rPr>
              <a:t>ậ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40">
                <a:latin typeface="Trebuchet MS"/>
                <a:cs typeface="Trebuchet MS"/>
              </a:rPr>
              <a:t> </a:t>
            </a:r>
            <a:r>
              <a:rPr dirty="0" sz="3400" spc="-185">
                <a:latin typeface="Trebuchet MS"/>
                <a:cs typeface="Trebuchet MS"/>
              </a:rPr>
              <a:t>c</a:t>
            </a:r>
            <a:r>
              <a:rPr dirty="0" sz="3400" spc="50">
                <a:latin typeface="Trebuchet MS"/>
                <a:cs typeface="Trebuchet MS"/>
              </a:rPr>
              <a:t>ó</a:t>
            </a:r>
            <a:r>
              <a:rPr dirty="0" sz="3400" spc="-204">
                <a:latin typeface="Trebuchet MS"/>
                <a:cs typeface="Trebuchet MS"/>
              </a:rPr>
              <a:t> </a:t>
            </a:r>
            <a:r>
              <a:rPr dirty="0" sz="3400" spc="-215">
                <a:latin typeface="Trebuchet MS"/>
                <a:cs typeface="Trebuchet MS"/>
              </a:rPr>
              <a:t>nh</a:t>
            </a:r>
            <a:r>
              <a:rPr dirty="0" sz="3400" spc="-165">
                <a:latin typeface="Trebuchet MS"/>
                <a:cs typeface="Trebuchet MS"/>
              </a:rPr>
              <a:t>i</a:t>
            </a:r>
            <a:r>
              <a:rPr dirty="0" sz="3400" spc="5">
                <a:latin typeface="Calibri"/>
                <a:cs typeface="Calibri"/>
              </a:rPr>
              <a:t>ề</a:t>
            </a:r>
            <a:r>
              <a:rPr dirty="0" sz="3400" spc="-160">
                <a:latin typeface="Trebuchet MS"/>
                <a:cs typeface="Trebuchet MS"/>
              </a:rPr>
              <a:t>u</a:t>
            </a:r>
            <a:r>
              <a:rPr dirty="0" sz="3400" spc="-125">
                <a:latin typeface="Trebuchet MS"/>
                <a:cs typeface="Trebuchet MS"/>
              </a:rPr>
              <a:t> </a:t>
            </a:r>
            <a:r>
              <a:rPr dirty="0" sz="3400" spc="-190">
                <a:latin typeface="Trebuchet MS"/>
                <a:cs typeface="Trebuchet MS"/>
              </a:rPr>
              <a:t>ý</a:t>
            </a:r>
            <a:r>
              <a:rPr dirty="0" sz="3400" spc="-15">
                <a:latin typeface="Trebuchet MS"/>
                <a:cs typeface="Trebuchet MS"/>
              </a:rPr>
              <a:t> </a:t>
            </a:r>
            <a:r>
              <a:rPr dirty="0" sz="3400" spc="-220">
                <a:latin typeface="Trebuchet MS"/>
                <a:cs typeface="Trebuchet MS"/>
              </a:rPr>
              <a:t>n</a:t>
            </a:r>
            <a:r>
              <a:rPr dirty="0" sz="3400" spc="-155">
                <a:latin typeface="Trebuchet MS"/>
                <a:cs typeface="Trebuchet MS"/>
              </a:rPr>
              <a:t>g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15">
                <a:latin typeface="Calibri"/>
                <a:cs typeface="Calibri"/>
              </a:rPr>
              <a:t>ĩ</a:t>
            </a:r>
            <a:r>
              <a:rPr dirty="0" sz="3400" spc="-340">
                <a:latin typeface="Trebuchet MS"/>
                <a:cs typeface="Trebuchet MS"/>
              </a:rPr>
              <a:t>a</a:t>
            </a:r>
            <a:endParaRPr sz="3400">
              <a:latin typeface="Trebuchet MS"/>
              <a:cs typeface="Trebuchet MS"/>
            </a:endParaRPr>
          </a:p>
          <a:p>
            <a:pPr marL="381000" indent="-368300">
              <a:lnSpc>
                <a:spcPct val="100000"/>
              </a:lnSpc>
              <a:spcBef>
                <a:spcPts val="725"/>
              </a:spcBef>
              <a:buFont typeface="Wingdings"/>
              <a:buChar char=""/>
              <a:tabLst>
                <a:tab pos="380365" algn="l"/>
                <a:tab pos="381000" algn="l"/>
              </a:tabLst>
            </a:pPr>
            <a:r>
              <a:rPr dirty="0" sz="3400" spc="220">
                <a:latin typeface="Trebuchet MS"/>
                <a:cs typeface="Trebuchet MS"/>
              </a:rPr>
              <a:t>N</a:t>
            </a:r>
            <a:r>
              <a:rPr dirty="0" sz="3400" spc="150">
                <a:latin typeface="Trebuchet MS"/>
                <a:cs typeface="Trebuchet MS"/>
              </a:rPr>
              <a:t>h</a:t>
            </a:r>
            <a:r>
              <a:rPr dirty="0" sz="3400" spc="-30">
                <a:latin typeface="Calibri"/>
                <a:cs typeface="Calibri"/>
              </a:rPr>
              <a:t>ậ</a:t>
            </a:r>
            <a:r>
              <a:rPr dirty="0" sz="3400" spc="-160">
                <a:latin typeface="Trebuchet MS"/>
                <a:cs typeface="Trebuchet MS"/>
              </a:rPr>
              <a:t>n</a:t>
            </a:r>
            <a:r>
              <a:rPr dirty="0" sz="3400" spc="-125">
                <a:latin typeface="Trebuchet MS"/>
                <a:cs typeface="Trebuchet MS"/>
              </a:rPr>
              <a:t> </a:t>
            </a:r>
            <a:r>
              <a:rPr dirty="0" sz="3400" spc="-110">
                <a:latin typeface="Trebuchet MS"/>
                <a:cs typeface="Trebuchet MS"/>
              </a:rPr>
              <a:t>x</a:t>
            </a:r>
            <a:r>
              <a:rPr dirty="0" sz="3400" spc="-150">
                <a:latin typeface="Trebuchet MS"/>
                <a:cs typeface="Trebuchet MS"/>
              </a:rPr>
              <a:t>é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505">
                <a:latin typeface="Trebuchet MS"/>
                <a:cs typeface="Trebuchet MS"/>
              </a:rPr>
              <a:t>:</a:t>
            </a:r>
            <a:r>
              <a:rPr dirty="0" sz="3400" spc="-470">
                <a:latin typeface="Trebuchet MS"/>
                <a:cs typeface="Trebuchet MS"/>
              </a:rPr>
              <a:t> </a:t>
            </a:r>
            <a:r>
              <a:rPr dirty="0" sz="3400" spc="-195">
                <a:latin typeface="Trebuchet MS"/>
                <a:cs typeface="Trebuchet MS"/>
              </a:rPr>
              <a:t>đ</a:t>
            </a:r>
            <a:r>
              <a:rPr dirty="0" sz="3400" spc="-275">
                <a:latin typeface="Trebuchet MS"/>
                <a:cs typeface="Trebuchet MS"/>
              </a:rPr>
              <a:t>i</a:t>
            </a:r>
            <a:r>
              <a:rPr dirty="0" sz="3400" spc="5">
                <a:latin typeface="Calibri"/>
                <a:cs typeface="Calibri"/>
              </a:rPr>
              <a:t>ề</a:t>
            </a:r>
            <a:r>
              <a:rPr dirty="0" sz="3400" spc="-160">
                <a:latin typeface="Trebuchet MS"/>
                <a:cs typeface="Trebuchet MS"/>
              </a:rPr>
              <a:t>u</a:t>
            </a:r>
            <a:r>
              <a:rPr dirty="0" sz="3400" spc="-25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-275">
                <a:latin typeface="Trebuchet MS"/>
                <a:cs typeface="Trebuchet MS"/>
              </a:rPr>
              <a:t>i</a:t>
            </a:r>
            <a:r>
              <a:rPr dirty="0" sz="3400" spc="5">
                <a:latin typeface="Calibri"/>
                <a:cs typeface="Calibri"/>
              </a:rPr>
              <a:t>ệ</a:t>
            </a:r>
            <a:r>
              <a:rPr dirty="0" sz="3400" spc="-160">
                <a:latin typeface="Trebuchet MS"/>
                <a:cs typeface="Trebuchet MS"/>
              </a:rPr>
              <a:t>n</a:t>
            </a:r>
            <a:r>
              <a:rPr dirty="0" sz="3400" spc="-25">
                <a:latin typeface="Trebuchet MS"/>
                <a:cs typeface="Trebuchet MS"/>
              </a:rPr>
              <a:t> </a:t>
            </a:r>
            <a:r>
              <a:rPr dirty="0" sz="3400" spc="-229">
                <a:latin typeface="Trebuchet MS"/>
                <a:cs typeface="Trebuchet MS"/>
              </a:rPr>
              <a:t>quá</a:t>
            </a:r>
            <a:r>
              <a:rPr dirty="0" sz="3400" spc="-180">
                <a:latin typeface="Trebuchet MS"/>
                <a:cs typeface="Trebuchet MS"/>
              </a:rPr>
              <a:t> </a:t>
            </a:r>
            <a:r>
              <a:rPr dirty="0" sz="3400" spc="-185">
                <a:latin typeface="Trebuchet MS"/>
                <a:cs typeface="Trebuchet MS"/>
              </a:rPr>
              <a:t>c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-30">
                <a:latin typeface="Calibri"/>
                <a:cs typeface="Calibri"/>
              </a:rPr>
              <a:t>ặ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60">
                <a:latin typeface="Trebuchet MS"/>
                <a:cs typeface="Trebuchet MS"/>
              </a:rPr>
              <a:t> </a:t>
            </a:r>
            <a:r>
              <a:rPr dirty="0" sz="3400" spc="-150">
                <a:latin typeface="Trebuchet MS"/>
                <a:cs typeface="Trebuchet MS"/>
              </a:rPr>
              <a:t>(</a:t>
            </a:r>
            <a:r>
              <a:rPr dirty="0" sz="3400" spc="-80">
                <a:latin typeface="Trebuchet MS"/>
                <a:cs typeface="Trebuchet MS"/>
              </a:rPr>
              <a:t>s</a:t>
            </a:r>
            <a:r>
              <a:rPr dirty="0" sz="3400" spc="-135">
                <a:latin typeface="Trebuchet MS"/>
                <a:cs typeface="Trebuchet MS"/>
              </a:rPr>
              <a:t>t</a:t>
            </a:r>
            <a:r>
              <a:rPr dirty="0" sz="3400" spc="-145">
                <a:latin typeface="Trebuchet MS"/>
                <a:cs typeface="Trebuchet MS"/>
              </a:rPr>
              <a:t>r</a:t>
            </a:r>
            <a:r>
              <a:rPr dirty="0" sz="3400" spc="-275">
                <a:latin typeface="Trebuchet MS"/>
                <a:cs typeface="Trebuchet MS"/>
              </a:rPr>
              <a:t>i</a:t>
            </a:r>
            <a:r>
              <a:rPr dirty="0" sz="3400" spc="-185">
                <a:latin typeface="Trebuchet MS"/>
                <a:cs typeface="Trebuchet MS"/>
              </a:rPr>
              <a:t>c</a:t>
            </a:r>
            <a:r>
              <a:rPr dirty="0" sz="3400" spc="-220">
                <a:latin typeface="Trebuchet MS"/>
                <a:cs typeface="Trebuchet MS"/>
              </a:rPr>
              <a:t>t)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553048"/>
            <a:ext cx="1892300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70"/>
              <a:t>I</a:t>
            </a:r>
            <a:r>
              <a:rPr dirty="0" sz="3800" spc="395"/>
              <a:t>m</a:t>
            </a:r>
            <a:r>
              <a:rPr dirty="0" sz="3800" spc="-15"/>
              <a:t>p</a:t>
            </a:r>
            <a:r>
              <a:rPr dirty="0" sz="3800" spc="-30"/>
              <a:t>r</a:t>
            </a:r>
            <a:r>
              <a:rPr dirty="0" sz="3800" spc="-60"/>
              <a:t>o</a:t>
            </a:r>
            <a:r>
              <a:rPr dirty="0" sz="3800" spc="-210"/>
              <a:t>v</a:t>
            </a:r>
            <a:r>
              <a:rPr dirty="0" sz="3800" spc="-90"/>
              <a:t>e</a:t>
            </a:r>
            <a:endParaRPr sz="3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8929" y="1589649"/>
            <a:ext cx="5675525" cy="3572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9638" y="2399876"/>
            <a:ext cx="4648277" cy="9823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91767" y="2385599"/>
            <a:ext cx="4610550" cy="98551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4753" y="3775926"/>
            <a:ext cx="6677704" cy="108724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75182" y="5069345"/>
            <a:ext cx="4597400" cy="1270635"/>
          </a:xfrm>
          <a:prstGeom prst="rect">
            <a:avLst/>
          </a:prstGeom>
        </p:spPr>
        <p:txBody>
          <a:bodyPr wrap="square" lIns="0" tIns="116839" rIns="0" bIns="0" rtlCol="0" vert="horz">
            <a:spAutoFit/>
          </a:bodyPr>
          <a:lstStyle/>
          <a:p>
            <a:pPr marL="381000" indent="-368300">
              <a:lnSpc>
                <a:spcPct val="100000"/>
              </a:lnSpc>
              <a:spcBef>
                <a:spcPts val="919"/>
              </a:spcBef>
              <a:buFont typeface="Wingdings"/>
              <a:buChar char=""/>
              <a:tabLst>
                <a:tab pos="380365" algn="l"/>
                <a:tab pos="381000" algn="l"/>
              </a:tabLst>
            </a:pPr>
            <a:r>
              <a:rPr dirty="0" sz="3400" spc="-225">
                <a:latin typeface="Trebuchet MS"/>
                <a:cs typeface="Trebuchet MS"/>
              </a:rPr>
              <a:t>P</a:t>
            </a:r>
            <a:r>
              <a:rPr dirty="0" sz="3400" spc="-125">
                <a:latin typeface="Trebuchet MS"/>
                <a:cs typeface="Trebuchet MS"/>
              </a:rPr>
              <a:t>(</a:t>
            </a:r>
            <a:r>
              <a:rPr dirty="0" sz="3400" spc="-25">
                <a:latin typeface="Trebuchet MS"/>
                <a:cs typeface="Trebuchet MS"/>
              </a:rPr>
              <a:t>B</a:t>
            </a:r>
            <a:r>
              <a:rPr dirty="0" sz="3400" spc="-505">
                <a:latin typeface="Trebuchet MS"/>
                <a:cs typeface="Trebuchet MS"/>
              </a:rPr>
              <a:t>’</a:t>
            </a:r>
            <a:r>
              <a:rPr dirty="0" sz="3400" spc="-70">
                <a:latin typeface="Trebuchet MS"/>
                <a:cs typeface="Trebuchet MS"/>
              </a:rPr>
              <a:t> </a:t>
            </a:r>
            <a:r>
              <a:rPr dirty="0" sz="3400" spc="-900">
                <a:latin typeface="Trebuchet MS"/>
                <a:cs typeface="Trebuchet MS"/>
              </a:rPr>
              <a:t>|</a:t>
            </a:r>
            <a:r>
              <a:rPr dirty="0" sz="3400" spc="-409">
                <a:latin typeface="Trebuchet MS"/>
                <a:cs typeface="Trebuchet MS"/>
              </a:rPr>
              <a:t> </a:t>
            </a:r>
            <a:r>
              <a:rPr dirty="0" sz="3400" spc="290">
                <a:latin typeface="Trebuchet MS"/>
                <a:cs typeface="Trebuchet MS"/>
              </a:rPr>
              <a:t>A</a:t>
            </a:r>
            <a:r>
              <a:rPr dirty="0" sz="3400" spc="-550">
                <a:latin typeface="Trebuchet MS"/>
                <a:cs typeface="Trebuchet MS"/>
              </a:rPr>
              <a:t>’</a:t>
            </a:r>
            <a:r>
              <a:rPr dirty="0" sz="3400" spc="-150">
                <a:latin typeface="Trebuchet MS"/>
                <a:cs typeface="Trebuchet MS"/>
              </a:rPr>
              <a:t>)</a:t>
            </a:r>
            <a:r>
              <a:rPr dirty="0" sz="3400" spc="-130">
                <a:latin typeface="Trebuchet MS"/>
                <a:cs typeface="Trebuchet MS"/>
              </a:rPr>
              <a:t> </a:t>
            </a:r>
            <a:r>
              <a:rPr dirty="0" sz="3400" spc="450">
                <a:latin typeface="Trebuchet MS"/>
                <a:cs typeface="Trebuchet MS"/>
              </a:rPr>
              <a:t>–</a:t>
            </a:r>
            <a:r>
              <a:rPr dirty="0" sz="3400" spc="-125">
                <a:latin typeface="Trebuchet MS"/>
                <a:cs typeface="Trebuchet MS"/>
              </a:rPr>
              <a:t> </a:t>
            </a: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50">
                <a:latin typeface="Trebuchet MS"/>
                <a:cs typeface="Trebuchet MS"/>
              </a:rPr>
              <a:t>(</a:t>
            </a:r>
            <a:r>
              <a:rPr dirty="0" sz="3400" spc="-25">
                <a:latin typeface="Trebuchet MS"/>
                <a:cs typeface="Trebuchet MS"/>
              </a:rPr>
              <a:t>B</a:t>
            </a:r>
            <a:r>
              <a:rPr dirty="0" sz="3400" spc="-505">
                <a:latin typeface="Trebuchet MS"/>
                <a:cs typeface="Trebuchet MS"/>
              </a:rPr>
              <a:t>’</a:t>
            </a:r>
            <a:r>
              <a:rPr dirty="0" sz="3400" spc="-70">
                <a:latin typeface="Trebuchet MS"/>
                <a:cs typeface="Trebuchet MS"/>
              </a:rPr>
              <a:t> </a:t>
            </a:r>
            <a:r>
              <a:rPr dirty="0" sz="3400" spc="-900">
                <a:latin typeface="Trebuchet MS"/>
                <a:cs typeface="Trebuchet MS"/>
              </a:rPr>
              <a:t>|</a:t>
            </a:r>
            <a:r>
              <a:rPr dirty="0" sz="3400" spc="-10">
                <a:latin typeface="Trebuchet MS"/>
                <a:cs typeface="Trebuchet MS"/>
              </a:rPr>
              <a:t> </a:t>
            </a:r>
            <a:r>
              <a:rPr dirty="0" sz="3400" spc="-55">
                <a:latin typeface="Trebuchet MS"/>
                <a:cs typeface="Trebuchet MS"/>
              </a:rPr>
              <a:t>n</a:t>
            </a:r>
            <a:r>
              <a:rPr dirty="0" sz="3400" spc="-35">
                <a:latin typeface="Trebuchet MS"/>
                <a:cs typeface="Trebuchet MS"/>
              </a:rPr>
              <a:t>o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560">
                <a:latin typeface="Trebuchet MS"/>
                <a:cs typeface="Trebuchet MS"/>
              </a:rPr>
              <a:t> </a:t>
            </a:r>
            <a:r>
              <a:rPr dirty="0" sz="3400" spc="290">
                <a:latin typeface="Trebuchet MS"/>
                <a:cs typeface="Trebuchet MS"/>
              </a:rPr>
              <a:t>A</a:t>
            </a:r>
            <a:r>
              <a:rPr dirty="0" sz="3400" spc="-555">
                <a:latin typeface="Trebuchet MS"/>
                <a:cs typeface="Trebuchet MS"/>
              </a:rPr>
              <a:t>’</a:t>
            </a:r>
            <a:r>
              <a:rPr dirty="0" sz="3400" spc="-150">
                <a:latin typeface="Trebuchet MS"/>
                <a:cs typeface="Trebuchet MS"/>
              </a:rPr>
              <a:t>)</a:t>
            </a:r>
            <a:endParaRPr sz="3400">
              <a:latin typeface="Trebuchet MS"/>
              <a:cs typeface="Trebuchet MS"/>
            </a:endParaRPr>
          </a:p>
          <a:p>
            <a:pPr marL="381000" indent="-368300">
              <a:lnSpc>
                <a:spcPct val="100000"/>
              </a:lnSpc>
              <a:spcBef>
                <a:spcPts val="819"/>
              </a:spcBef>
              <a:buFont typeface="Wingdings"/>
              <a:buChar char=""/>
              <a:tabLst>
                <a:tab pos="380365" algn="l"/>
                <a:tab pos="381000" algn="l"/>
              </a:tabLst>
            </a:pPr>
            <a:r>
              <a:rPr dirty="0" sz="3400" spc="-225">
                <a:latin typeface="Trebuchet MS"/>
                <a:cs typeface="Trebuchet MS"/>
              </a:rPr>
              <a:t>P</a:t>
            </a:r>
            <a:r>
              <a:rPr dirty="0" sz="3400" spc="-125">
                <a:latin typeface="Trebuchet MS"/>
                <a:cs typeface="Trebuchet MS"/>
              </a:rPr>
              <a:t>(</a:t>
            </a:r>
            <a:r>
              <a:rPr dirty="0" sz="3400" spc="459">
                <a:latin typeface="Trebuchet MS"/>
                <a:cs typeface="Trebuchet MS"/>
              </a:rPr>
              <a:t>D</a:t>
            </a:r>
            <a:r>
              <a:rPr dirty="0" sz="3400" spc="-75">
                <a:latin typeface="Trebuchet MS"/>
                <a:cs typeface="Trebuchet MS"/>
              </a:rPr>
              <a:t> </a:t>
            </a:r>
            <a:r>
              <a:rPr dirty="0" sz="3400" spc="-900">
                <a:latin typeface="Trebuchet MS"/>
                <a:cs typeface="Trebuchet MS"/>
              </a:rPr>
              <a:t>|</a:t>
            </a:r>
            <a:r>
              <a:rPr dirty="0" sz="3400" spc="-110">
                <a:latin typeface="Trebuchet MS"/>
                <a:cs typeface="Trebuchet MS"/>
              </a:rPr>
              <a:t> </a:t>
            </a:r>
            <a:r>
              <a:rPr dirty="0" sz="3400" spc="360">
                <a:latin typeface="Trebuchet MS"/>
                <a:cs typeface="Trebuchet MS"/>
              </a:rPr>
              <a:t>C</a:t>
            </a:r>
            <a:r>
              <a:rPr dirty="0" sz="3400" spc="-150">
                <a:latin typeface="Trebuchet MS"/>
                <a:cs typeface="Trebuchet MS"/>
              </a:rPr>
              <a:t>)</a:t>
            </a:r>
            <a:r>
              <a:rPr dirty="0" sz="3400" spc="-135">
                <a:latin typeface="Trebuchet MS"/>
                <a:cs typeface="Trebuchet MS"/>
              </a:rPr>
              <a:t> </a:t>
            </a:r>
            <a:r>
              <a:rPr dirty="0" sz="3400" spc="450">
                <a:latin typeface="Trebuchet MS"/>
                <a:cs typeface="Trebuchet MS"/>
              </a:rPr>
              <a:t>–</a:t>
            </a:r>
            <a:r>
              <a:rPr dirty="0" sz="3400" spc="-25">
                <a:latin typeface="Trebuchet MS"/>
                <a:cs typeface="Trebuchet MS"/>
              </a:rPr>
              <a:t> </a:t>
            </a: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50">
                <a:latin typeface="Trebuchet MS"/>
                <a:cs typeface="Trebuchet MS"/>
              </a:rPr>
              <a:t>(</a:t>
            </a:r>
            <a:r>
              <a:rPr dirty="0" sz="3400" spc="459">
                <a:latin typeface="Trebuchet MS"/>
                <a:cs typeface="Trebuchet MS"/>
              </a:rPr>
              <a:t>D</a:t>
            </a:r>
            <a:r>
              <a:rPr dirty="0" sz="3400" spc="-75">
                <a:latin typeface="Trebuchet MS"/>
                <a:cs typeface="Trebuchet MS"/>
              </a:rPr>
              <a:t> </a:t>
            </a:r>
            <a:r>
              <a:rPr dirty="0" sz="3400" spc="-900">
                <a:latin typeface="Trebuchet MS"/>
                <a:cs typeface="Trebuchet MS"/>
              </a:rPr>
              <a:t>|</a:t>
            </a:r>
            <a:r>
              <a:rPr dirty="0" sz="3400" spc="-110">
                <a:latin typeface="Trebuchet MS"/>
                <a:cs typeface="Trebuchet MS"/>
              </a:rPr>
              <a:t> </a:t>
            </a:r>
            <a:r>
              <a:rPr dirty="0" sz="3400" spc="-55">
                <a:latin typeface="Trebuchet MS"/>
                <a:cs typeface="Trebuchet MS"/>
              </a:rPr>
              <a:t>n</a:t>
            </a:r>
            <a:r>
              <a:rPr dirty="0" sz="3400" spc="-35">
                <a:latin typeface="Trebuchet MS"/>
                <a:cs typeface="Trebuchet MS"/>
              </a:rPr>
              <a:t>o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160">
                <a:latin typeface="Trebuchet MS"/>
                <a:cs typeface="Trebuchet MS"/>
              </a:rPr>
              <a:t> </a:t>
            </a:r>
            <a:r>
              <a:rPr dirty="0" sz="3400" spc="360">
                <a:latin typeface="Trebuchet MS"/>
                <a:cs typeface="Trebuchet MS"/>
              </a:rPr>
              <a:t>C</a:t>
            </a:r>
            <a:r>
              <a:rPr dirty="0" sz="3400" spc="-150">
                <a:latin typeface="Trebuchet MS"/>
                <a:cs typeface="Trebuchet MS"/>
              </a:rPr>
              <a:t>)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719197"/>
            <a:ext cx="2052955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70"/>
              <a:t>N</a:t>
            </a:r>
            <a:r>
              <a:rPr dirty="0" sz="3800" spc="170">
                <a:latin typeface="Calibri"/>
                <a:cs typeface="Calibri"/>
              </a:rPr>
              <a:t>ộ</a:t>
            </a:r>
            <a:r>
              <a:rPr dirty="0" sz="3800" spc="170"/>
              <a:t>i</a:t>
            </a:r>
            <a:r>
              <a:rPr dirty="0" sz="3800" spc="-155"/>
              <a:t> </a:t>
            </a:r>
            <a:r>
              <a:rPr dirty="0" sz="3800" spc="10"/>
              <a:t>dung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5182" y="1443742"/>
            <a:ext cx="7400290" cy="5194935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240">
                <a:latin typeface="Trebuchet MS"/>
                <a:cs typeface="Trebuchet MS"/>
              </a:rPr>
              <a:t>K</a:t>
            </a:r>
            <a:r>
              <a:rPr dirty="0" sz="3400" spc="-254">
                <a:latin typeface="Trebuchet MS"/>
                <a:cs typeface="Trebuchet MS"/>
              </a:rPr>
              <a:t>h</a:t>
            </a:r>
            <a:r>
              <a:rPr dirty="0" sz="3400" spc="-200">
                <a:latin typeface="Trebuchet MS"/>
                <a:cs typeface="Trebuchet MS"/>
              </a:rPr>
              <a:t>á</a:t>
            </a:r>
            <a:r>
              <a:rPr dirty="0" sz="3400" spc="-225">
                <a:latin typeface="Trebuchet MS"/>
                <a:cs typeface="Trebuchet MS"/>
              </a:rPr>
              <a:t>i</a:t>
            </a:r>
            <a:r>
              <a:rPr dirty="0" sz="3400" spc="-170">
                <a:latin typeface="Trebuchet MS"/>
                <a:cs typeface="Trebuchet MS"/>
              </a:rPr>
              <a:t> </a:t>
            </a:r>
            <a:r>
              <a:rPr dirty="0" sz="3400" spc="-254">
                <a:latin typeface="Trebuchet MS"/>
                <a:cs typeface="Trebuchet MS"/>
              </a:rPr>
              <a:t>n</a:t>
            </a:r>
            <a:r>
              <a:rPr dirty="0" sz="3400" spc="-180">
                <a:latin typeface="Trebuchet MS"/>
                <a:cs typeface="Trebuchet MS"/>
              </a:rPr>
              <a:t>i</a:t>
            </a:r>
            <a:r>
              <a:rPr dirty="0" sz="3400" spc="5">
                <a:latin typeface="Calibri"/>
                <a:cs typeface="Calibri"/>
              </a:rPr>
              <a:t>ệ</a:t>
            </a:r>
            <a:r>
              <a:rPr dirty="0" sz="3400" spc="-204">
                <a:latin typeface="Trebuchet MS"/>
                <a:cs typeface="Trebuchet MS"/>
              </a:rPr>
              <a:t>m</a:t>
            </a:r>
            <a:r>
              <a:rPr dirty="0" sz="3400" spc="-50">
                <a:latin typeface="Trebuchet MS"/>
                <a:cs typeface="Trebuchet MS"/>
              </a:rPr>
              <a:t> </a:t>
            </a:r>
            <a:r>
              <a:rPr dirty="0" sz="3400" spc="-170">
                <a:latin typeface="Trebuchet MS"/>
                <a:cs typeface="Trebuchet MS"/>
              </a:rPr>
              <a:t>v</a:t>
            </a:r>
            <a:r>
              <a:rPr dirty="0" sz="3400" spc="-340">
                <a:latin typeface="Trebuchet MS"/>
                <a:cs typeface="Trebuchet MS"/>
              </a:rPr>
              <a:t>à</a:t>
            </a:r>
            <a:r>
              <a:rPr dirty="0" sz="3400" spc="-175">
                <a:latin typeface="Trebuchet MS"/>
                <a:cs typeface="Trebuchet MS"/>
              </a:rPr>
              <a:t> </a:t>
            </a:r>
            <a:r>
              <a:rPr dirty="0" sz="3400" spc="-200">
                <a:latin typeface="Trebuchet MS"/>
                <a:cs typeface="Trebuchet MS"/>
              </a:rPr>
              <a:t>đ</a:t>
            </a:r>
            <a:r>
              <a:rPr dirty="0" sz="3400" spc="15">
                <a:latin typeface="Calibri"/>
                <a:cs typeface="Calibri"/>
              </a:rPr>
              <a:t>ị</a:t>
            </a:r>
            <a:r>
              <a:rPr dirty="0" sz="3400" spc="-160">
                <a:latin typeface="Trebuchet MS"/>
                <a:cs typeface="Trebuchet MS"/>
              </a:rPr>
              <a:t>nh</a:t>
            </a:r>
            <a:r>
              <a:rPr dirty="0" sz="3400" spc="-125">
                <a:latin typeface="Trebuchet MS"/>
                <a:cs typeface="Trebuchet MS"/>
              </a:rPr>
              <a:t> </a:t>
            </a:r>
            <a:r>
              <a:rPr dirty="0" sz="3400" spc="-220">
                <a:latin typeface="Trebuchet MS"/>
                <a:cs typeface="Trebuchet MS"/>
              </a:rPr>
              <a:t>n</a:t>
            </a:r>
            <a:r>
              <a:rPr dirty="0" sz="3400" spc="-155">
                <a:latin typeface="Trebuchet MS"/>
                <a:cs typeface="Trebuchet MS"/>
              </a:rPr>
              <a:t>g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15">
                <a:latin typeface="Calibri"/>
                <a:cs typeface="Calibri"/>
              </a:rPr>
              <a:t>ĩ</a:t>
            </a:r>
            <a:r>
              <a:rPr dirty="0" sz="3400" spc="-340">
                <a:latin typeface="Trebuchet MS"/>
                <a:cs typeface="Trebuchet MS"/>
              </a:rPr>
              <a:t>a</a:t>
            </a:r>
            <a:endParaRPr sz="3400">
              <a:latin typeface="Trebuchet MS"/>
              <a:cs typeface="Trebuchet MS"/>
            </a:endParaRPr>
          </a:p>
          <a:p>
            <a:pPr lvl="1" marL="914400" indent="-482600">
              <a:lnSpc>
                <a:spcPct val="100000"/>
              </a:lnSpc>
              <a:spcBef>
                <a:spcPts val="62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13765" algn="l"/>
                <a:tab pos="914400" algn="l"/>
              </a:tabLst>
            </a:pPr>
            <a:r>
              <a:rPr dirty="0" sz="3000" spc="55">
                <a:latin typeface="Trebuchet MS"/>
                <a:cs typeface="Trebuchet MS"/>
              </a:rPr>
              <a:t>T</a:t>
            </a:r>
            <a:r>
              <a:rPr dirty="0" sz="3000" spc="-40">
                <a:latin typeface="Calibri"/>
                <a:cs typeface="Calibri"/>
              </a:rPr>
              <a:t>ậ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20">
                <a:latin typeface="Calibri"/>
                <a:cs typeface="Calibri"/>
              </a:rPr>
              <a:t>ụ</a:t>
            </a:r>
            <a:r>
              <a:rPr dirty="0" sz="3000" spc="-270">
                <a:latin typeface="Trebuchet MS"/>
                <a:cs typeface="Trebuchet MS"/>
              </a:rPr>
              <a:t>c</a:t>
            </a:r>
            <a:r>
              <a:rPr dirty="0" sz="3000" spc="-265">
                <a:latin typeface="Trebuchet MS"/>
                <a:cs typeface="Trebuchet MS"/>
              </a:rPr>
              <a:t>,</a:t>
            </a:r>
            <a:r>
              <a:rPr dirty="0" sz="3000" spc="-56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g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80">
                <a:latin typeface="Trebuchet MS"/>
                <a:cs typeface="Trebuchet MS"/>
              </a:rPr>
              <a:t>a</a:t>
            </a:r>
            <a:r>
              <a:rPr dirty="0" sz="3000" spc="45">
                <a:latin typeface="Trebuchet MS"/>
                <a:cs typeface="Trebuchet MS"/>
              </a:rPr>
              <a:t>o</a:t>
            </a:r>
            <a:r>
              <a:rPr dirty="0" sz="3000" spc="-160">
                <a:latin typeface="Trebuchet MS"/>
                <a:cs typeface="Trebuchet MS"/>
              </a:rPr>
              <a:t> </a:t>
            </a:r>
            <a:r>
              <a:rPr dirty="0" sz="3000" spc="-180">
                <a:latin typeface="Trebuchet MS"/>
                <a:cs typeface="Trebuchet MS"/>
              </a:rPr>
              <a:t>d</a:t>
            </a:r>
            <a:r>
              <a:rPr dirty="0" sz="3000" spc="10">
                <a:latin typeface="Calibri"/>
                <a:cs typeface="Calibri"/>
              </a:rPr>
              <a:t>ị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295">
                <a:latin typeface="Trebuchet MS"/>
                <a:cs typeface="Trebuchet MS"/>
              </a:rPr>
              <a:t>h,</a:t>
            </a:r>
            <a:r>
              <a:rPr dirty="0" sz="3000" spc="-465">
                <a:latin typeface="Trebuchet MS"/>
                <a:cs typeface="Trebuchet MS"/>
              </a:rPr>
              <a:t> </a:t>
            </a:r>
            <a:r>
              <a:rPr dirty="0" sz="3000" spc="300">
                <a:latin typeface="Trebuchet MS"/>
                <a:cs typeface="Trebuchet MS"/>
              </a:rPr>
              <a:t>C</a:t>
            </a:r>
            <a:r>
              <a:rPr dirty="0" sz="3000" spc="-45">
                <a:latin typeface="Trebuchet MS"/>
                <a:cs typeface="Trebuchet MS"/>
              </a:rPr>
              <a:t>S</a:t>
            </a:r>
            <a:r>
              <a:rPr dirty="0" sz="3000" spc="459">
                <a:latin typeface="Trebuchet MS"/>
                <a:cs typeface="Trebuchet MS"/>
              </a:rPr>
              <a:t>D</a:t>
            </a:r>
            <a:r>
              <a:rPr dirty="0" sz="3000" spc="-50">
                <a:latin typeface="Trebuchet MS"/>
                <a:cs typeface="Trebuchet MS"/>
              </a:rPr>
              <a:t>L</a:t>
            </a:r>
            <a:r>
              <a:rPr dirty="0" sz="3000" spc="-275">
                <a:latin typeface="Trebuchet MS"/>
                <a:cs typeface="Trebuchet MS"/>
              </a:rPr>
              <a:t> </a:t>
            </a:r>
            <a:r>
              <a:rPr dirty="0" sz="3000" spc="-215">
                <a:latin typeface="Trebuchet MS"/>
                <a:cs typeface="Trebuchet MS"/>
              </a:rPr>
              <a:t>g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45">
                <a:latin typeface="Trebuchet MS"/>
                <a:cs typeface="Trebuchet MS"/>
              </a:rPr>
              <a:t>o</a:t>
            </a:r>
            <a:r>
              <a:rPr dirty="0" sz="3000" spc="-160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10">
                <a:latin typeface="Calibri"/>
                <a:cs typeface="Calibri"/>
              </a:rPr>
              <a:t>ị</a:t>
            </a:r>
            <a:r>
              <a:rPr dirty="0" sz="3000" spc="-175">
                <a:latin typeface="Trebuchet MS"/>
                <a:cs typeface="Trebuchet MS"/>
              </a:rPr>
              <a:t>ch</a:t>
            </a:r>
            <a:endParaRPr sz="3000">
              <a:latin typeface="Trebuchet MS"/>
              <a:cs typeface="Trebuchet MS"/>
            </a:endParaRPr>
          </a:p>
          <a:p>
            <a:pPr lvl="1" marL="914400" indent="-482600">
              <a:lnSpc>
                <a:spcPct val="100000"/>
              </a:lnSpc>
              <a:spcBef>
                <a:spcPts val="70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13765" algn="l"/>
                <a:tab pos="914400" algn="l"/>
              </a:tabLst>
            </a:pPr>
            <a:r>
              <a:rPr dirty="0" sz="3000" spc="-55">
                <a:latin typeface="Trebuchet MS"/>
                <a:cs typeface="Trebuchet MS"/>
              </a:rPr>
              <a:t>T</a:t>
            </a:r>
            <a:r>
              <a:rPr dirty="0" sz="3000" spc="-55">
                <a:latin typeface="Calibri"/>
                <a:cs typeface="Calibri"/>
              </a:rPr>
              <a:t>ậ</a:t>
            </a:r>
            <a:r>
              <a:rPr dirty="0" sz="3000" spc="-5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10">
                <a:latin typeface="Trebuchet MS"/>
                <a:cs typeface="Trebuchet MS"/>
              </a:rPr>
              <a:t>ph</a:t>
            </a:r>
            <a:r>
              <a:rPr dirty="0" sz="3000" spc="-110">
                <a:latin typeface="Calibri"/>
                <a:cs typeface="Calibri"/>
              </a:rPr>
              <a:t>ổ</a:t>
            </a:r>
            <a:r>
              <a:rPr dirty="0" sz="3000" spc="40">
                <a:latin typeface="Calibri"/>
                <a:cs typeface="Calibri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bi</a:t>
            </a:r>
            <a:r>
              <a:rPr dirty="0" sz="3000" spc="-120">
                <a:latin typeface="Calibri"/>
                <a:cs typeface="Calibri"/>
              </a:rPr>
              <a:t>ế</a:t>
            </a:r>
            <a:r>
              <a:rPr dirty="0" sz="3000" spc="-12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75">
                <a:latin typeface="Trebuchet MS"/>
                <a:cs typeface="Trebuchet MS"/>
              </a:rPr>
              <a:t>(TPB)</a:t>
            </a:r>
            <a:r>
              <a:rPr dirty="0" sz="3000" spc="-170">
                <a:latin typeface="Trebuchet MS"/>
                <a:cs typeface="Trebuchet MS"/>
              </a:rPr>
              <a:t> </a:t>
            </a:r>
            <a:r>
              <a:rPr dirty="0" sz="3000" spc="-235">
                <a:latin typeface="Trebuchet MS"/>
                <a:cs typeface="Trebuchet MS"/>
              </a:rPr>
              <a:t>và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40">
                <a:latin typeface="Trebuchet MS"/>
                <a:cs typeface="Trebuchet MS"/>
              </a:rPr>
              <a:t>lu</a:t>
            </a:r>
            <a:r>
              <a:rPr dirty="0" sz="3000" spc="-140">
                <a:latin typeface="Calibri"/>
                <a:cs typeface="Calibri"/>
              </a:rPr>
              <a:t>ậ</a:t>
            </a:r>
            <a:r>
              <a:rPr dirty="0" sz="3000" spc="-140">
                <a:latin typeface="Trebuchet MS"/>
                <a:cs typeface="Trebuchet MS"/>
              </a:rPr>
              <a:t>t</a:t>
            </a:r>
            <a:r>
              <a:rPr dirty="0" sz="3000" spc="-100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k</a:t>
            </a:r>
            <a:r>
              <a:rPr dirty="0" sz="3000" spc="-105">
                <a:latin typeface="Calibri"/>
                <a:cs typeface="Calibri"/>
              </a:rPr>
              <a:t>ế</a:t>
            </a:r>
            <a:r>
              <a:rPr dirty="0" sz="3000" spc="-105">
                <a:latin typeface="Trebuchet MS"/>
                <a:cs typeface="Trebuchet MS"/>
              </a:rPr>
              <a:t>t </a:t>
            </a:r>
            <a:r>
              <a:rPr dirty="0" sz="3000" spc="-120">
                <a:latin typeface="Trebuchet MS"/>
                <a:cs typeface="Trebuchet MS"/>
              </a:rPr>
              <a:t>h</a:t>
            </a:r>
            <a:r>
              <a:rPr dirty="0" sz="3000" spc="-120">
                <a:latin typeface="Calibri"/>
                <a:cs typeface="Calibri"/>
              </a:rPr>
              <a:t>ợ</a:t>
            </a:r>
            <a:r>
              <a:rPr dirty="0" sz="3000" spc="-120">
                <a:latin typeface="Trebuchet MS"/>
                <a:cs typeface="Trebuchet MS"/>
              </a:rPr>
              <a:t>p</a:t>
            </a:r>
            <a:r>
              <a:rPr dirty="0" sz="3000" spc="-100">
                <a:latin typeface="Trebuchet MS"/>
                <a:cs typeface="Trebuchet MS"/>
              </a:rPr>
              <a:t> </a:t>
            </a:r>
            <a:r>
              <a:rPr dirty="0" sz="3000" spc="45">
                <a:latin typeface="Trebuchet MS"/>
                <a:cs typeface="Trebuchet MS"/>
              </a:rPr>
              <a:t>(LKH)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360">
                <a:latin typeface="Trebuchet MS"/>
                <a:cs typeface="Trebuchet MS"/>
              </a:rPr>
              <a:t>C</a:t>
            </a:r>
            <a:r>
              <a:rPr dirty="0" sz="3400" spc="-295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215">
                <a:latin typeface="Trebuchet MS"/>
                <a:cs typeface="Trebuchet MS"/>
              </a:rPr>
              <a:t> </a:t>
            </a:r>
            <a:r>
              <a:rPr dirty="0" sz="3400" spc="-180">
                <a:latin typeface="Trebuchet MS"/>
                <a:cs typeface="Trebuchet MS"/>
              </a:rPr>
              <a:t>p</a:t>
            </a:r>
            <a:r>
              <a:rPr dirty="0" sz="3400" spc="-18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ơ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35">
                <a:latin typeface="Trebuchet MS"/>
                <a:cs typeface="Trebuchet MS"/>
              </a:rPr>
              <a:t>ph</a:t>
            </a:r>
            <a:r>
              <a:rPr dirty="0" sz="3400" spc="-18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-254">
                <a:latin typeface="Trebuchet MS"/>
                <a:cs typeface="Trebuchet MS"/>
              </a:rPr>
              <a:t>h</a:t>
            </a:r>
            <a:r>
              <a:rPr dirty="0" sz="3400" spc="-200">
                <a:latin typeface="Trebuchet MS"/>
                <a:cs typeface="Trebuchet MS"/>
              </a:rPr>
              <a:t>a</a:t>
            </a:r>
            <a:r>
              <a:rPr dirty="0" sz="3400" spc="-225">
                <a:latin typeface="Trebuchet MS"/>
                <a:cs typeface="Trebuchet MS"/>
              </a:rPr>
              <a:t>i</a:t>
            </a:r>
            <a:r>
              <a:rPr dirty="0" sz="3400" spc="-170">
                <a:latin typeface="Trebuchet MS"/>
                <a:cs typeface="Trebuchet MS"/>
              </a:rPr>
              <a:t> </a:t>
            </a:r>
            <a:r>
              <a:rPr dirty="0" sz="3400" spc="-229">
                <a:latin typeface="Trebuchet MS"/>
                <a:cs typeface="Trebuchet MS"/>
              </a:rPr>
              <a:t>phá</a:t>
            </a:r>
            <a:r>
              <a:rPr dirty="0" sz="3400" spc="-480">
                <a:latin typeface="Trebuchet MS"/>
                <a:cs typeface="Trebuchet MS"/>
              </a:rPr>
              <a:t> </a:t>
            </a:r>
            <a:r>
              <a:rPr dirty="0" sz="3400" spc="120">
                <a:latin typeface="Trebuchet MS"/>
                <a:cs typeface="Trebuchet MS"/>
              </a:rPr>
              <a:t>T</a:t>
            </a: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0">
                <a:latin typeface="Trebuchet MS"/>
                <a:cs typeface="Trebuchet MS"/>
              </a:rPr>
              <a:t>B</a:t>
            </a:r>
            <a:r>
              <a:rPr dirty="0" sz="3400" spc="-140">
                <a:latin typeface="Trebuchet MS"/>
                <a:cs typeface="Trebuchet MS"/>
              </a:rPr>
              <a:t> </a:t>
            </a:r>
            <a:r>
              <a:rPr dirty="0" sz="3400" spc="-170">
                <a:latin typeface="Trebuchet MS"/>
                <a:cs typeface="Trebuchet MS"/>
              </a:rPr>
              <a:t>v</a:t>
            </a:r>
            <a:r>
              <a:rPr dirty="0" sz="3400" spc="-340">
                <a:latin typeface="Trebuchet MS"/>
                <a:cs typeface="Trebuchet MS"/>
              </a:rPr>
              <a:t>à</a:t>
            </a:r>
            <a:r>
              <a:rPr dirty="0" sz="3400" spc="-180">
                <a:latin typeface="Trebuchet MS"/>
                <a:cs typeface="Trebuchet MS"/>
              </a:rPr>
              <a:t> </a:t>
            </a:r>
            <a:r>
              <a:rPr dirty="0" sz="3400" spc="-25">
                <a:latin typeface="Trebuchet MS"/>
                <a:cs typeface="Trebuchet MS"/>
              </a:rPr>
              <a:t>L</a:t>
            </a:r>
            <a:r>
              <a:rPr dirty="0" sz="3400" spc="240">
                <a:latin typeface="Trebuchet MS"/>
                <a:cs typeface="Trebuchet MS"/>
              </a:rPr>
              <a:t>K</a:t>
            </a:r>
            <a:r>
              <a:rPr dirty="0" sz="3400" spc="250">
                <a:latin typeface="Trebuchet MS"/>
                <a:cs typeface="Trebuchet MS"/>
              </a:rPr>
              <a:t>H</a:t>
            </a:r>
            <a:endParaRPr sz="34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62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77265" algn="l"/>
                <a:tab pos="9779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ơ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405">
                <a:latin typeface="Trebuchet MS"/>
                <a:cs typeface="Trebuchet MS"/>
              </a:rPr>
              <a:t> </a:t>
            </a:r>
            <a:r>
              <a:rPr dirty="0" sz="3000" spc="225">
                <a:latin typeface="Trebuchet MS"/>
                <a:cs typeface="Trebuchet MS"/>
              </a:rPr>
              <a:t>A</a:t>
            </a:r>
            <a:r>
              <a:rPr dirty="0" sz="3000" spc="-90">
                <a:latin typeface="Trebuchet MS"/>
                <a:cs typeface="Trebuchet MS"/>
              </a:rPr>
              <a:t>p</a:t>
            </a:r>
            <a:r>
              <a:rPr dirty="0" sz="3000" spc="-55">
                <a:latin typeface="Trebuchet MS"/>
                <a:cs typeface="Trebuchet MS"/>
              </a:rPr>
              <a:t>r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endParaRPr sz="30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705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77265" algn="l"/>
                <a:tab pos="9779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ơ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80">
                <a:latin typeface="Trebuchet MS"/>
                <a:cs typeface="Trebuchet MS"/>
              </a:rPr>
              <a:t>F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-</a:t>
            </a:r>
            <a:r>
              <a:rPr dirty="0" sz="3000" spc="110">
                <a:latin typeface="Trebuchet MS"/>
                <a:cs typeface="Trebuchet MS"/>
              </a:rPr>
              <a:t>G</a:t>
            </a:r>
            <a:r>
              <a:rPr dirty="0" sz="3000" spc="-15">
                <a:latin typeface="Trebuchet MS"/>
                <a:cs typeface="Trebuchet MS"/>
              </a:rPr>
              <a:t>r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35">
                <a:latin typeface="Trebuchet MS"/>
                <a:cs typeface="Trebuchet MS"/>
              </a:rPr>
              <a:t>w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endParaRPr sz="30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60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77265" algn="l"/>
                <a:tab pos="977900" algn="l"/>
              </a:tabLst>
            </a:pPr>
            <a:r>
              <a:rPr dirty="0" sz="3000" spc="300">
                <a:latin typeface="Trebuchet MS"/>
                <a:cs typeface="Trebuchet MS"/>
              </a:rPr>
              <a:t>C</a:t>
            </a:r>
            <a:r>
              <a:rPr dirty="0" sz="3000" spc="-2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160">
                <a:latin typeface="Trebuchet MS"/>
                <a:cs typeface="Trebuchet MS"/>
              </a:rPr>
              <a:t>ph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ơ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k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509">
                <a:latin typeface="Trebuchet MS"/>
                <a:cs typeface="Trebuchet MS"/>
              </a:rPr>
              <a:t>Đ</a:t>
            </a:r>
            <a:r>
              <a:rPr dirty="0" sz="3400" spc="-295">
                <a:latin typeface="Trebuchet MS"/>
                <a:cs typeface="Trebuchet MS"/>
              </a:rPr>
              <a:t>á</a:t>
            </a:r>
            <a:r>
              <a:rPr dirty="0" sz="3400" spc="-160">
                <a:latin typeface="Trebuchet MS"/>
                <a:cs typeface="Trebuchet MS"/>
              </a:rPr>
              <a:t>nh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215">
                <a:latin typeface="Trebuchet MS"/>
                <a:cs typeface="Trebuchet MS"/>
              </a:rPr>
              <a:t>g</a:t>
            </a:r>
            <a:r>
              <a:rPr dirty="0" sz="3400" spc="-275">
                <a:latin typeface="Trebuchet MS"/>
                <a:cs typeface="Trebuchet MS"/>
              </a:rPr>
              <a:t>i</a:t>
            </a:r>
            <a:r>
              <a:rPr dirty="0" sz="3400" spc="-340">
                <a:latin typeface="Trebuchet MS"/>
                <a:cs typeface="Trebuchet MS"/>
              </a:rPr>
              <a:t>á</a:t>
            </a:r>
            <a:r>
              <a:rPr dirty="0" sz="3400" spc="-180">
                <a:latin typeface="Trebuchet MS"/>
                <a:cs typeface="Trebuchet MS"/>
              </a:rPr>
              <a:t> </a:t>
            </a:r>
            <a:r>
              <a:rPr dirty="0" sz="3400" spc="-310">
                <a:latin typeface="Trebuchet MS"/>
                <a:cs typeface="Trebuchet MS"/>
              </a:rPr>
              <a:t>l</a:t>
            </a:r>
            <a:r>
              <a:rPr dirty="0" sz="3400" spc="-165">
                <a:latin typeface="Trebuchet MS"/>
                <a:cs typeface="Trebuchet MS"/>
              </a:rPr>
              <a:t>u</a:t>
            </a:r>
            <a:r>
              <a:rPr dirty="0" sz="3400" spc="-30">
                <a:latin typeface="Calibri"/>
                <a:cs typeface="Calibri"/>
              </a:rPr>
              <a:t>ậ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60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5">
                <a:latin typeface="Calibri"/>
                <a:cs typeface="Calibri"/>
              </a:rPr>
              <a:t>ế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60">
                <a:latin typeface="Trebuchet MS"/>
                <a:cs typeface="Trebuchet MS"/>
              </a:rPr>
              <a:t> </a:t>
            </a:r>
            <a:r>
              <a:rPr dirty="0" sz="3400" spc="-165">
                <a:latin typeface="Trebuchet MS"/>
                <a:cs typeface="Trebuchet MS"/>
              </a:rPr>
              <a:t>h</a:t>
            </a:r>
            <a:r>
              <a:rPr dirty="0" sz="3400" spc="30">
                <a:latin typeface="Calibri"/>
                <a:cs typeface="Calibri"/>
              </a:rPr>
              <a:t>ợ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25"/>
              </a:spcBef>
              <a:buAutoNum type="arabicPeriod"/>
              <a:tabLst>
                <a:tab pos="558800" algn="l"/>
              </a:tabLst>
            </a:pPr>
            <a:r>
              <a:rPr dirty="0" sz="3400" spc="150" b="1">
                <a:latin typeface="Trebuchet MS"/>
                <a:cs typeface="Trebuchet MS"/>
              </a:rPr>
              <a:t>Các</a:t>
            </a:r>
            <a:r>
              <a:rPr dirty="0" sz="3400" spc="-140" b="1">
                <a:latin typeface="Trebuchet MS"/>
                <a:cs typeface="Trebuchet MS"/>
              </a:rPr>
              <a:t> </a:t>
            </a:r>
            <a:r>
              <a:rPr dirty="0" sz="3400" spc="40" b="1">
                <a:latin typeface="Calibri"/>
                <a:cs typeface="Calibri"/>
              </a:rPr>
              <a:t>ứ</a:t>
            </a:r>
            <a:r>
              <a:rPr dirty="0" sz="3400" spc="40" b="1">
                <a:latin typeface="Trebuchet MS"/>
                <a:cs typeface="Trebuchet MS"/>
              </a:rPr>
              <a:t>ng</a:t>
            </a:r>
            <a:r>
              <a:rPr dirty="0" sz="3400" spc="-175" b="1">
                <a:latin typeface="Trebuchet MS"/>
                <a:cs typeface="Trebuchet MS"/>
              </a:rPr>
              <a:t> </a:t>
            </a:r>
            <a:r>
              <a:rPr dirty="0" sz="3400" spc="30" b="1">
                <a:latin typeface="Trebuchet MS"/>
                <a:cs typeface="Trebuchet MS"/>
              </a:rPr>
              <a:t>d</a:t>
            </a:r>
            <a:r>
              <a:rPr dirty="0" sz="3400" spc="30" b="1">
                <a:latin typeface="Calibri"/>
                <a:cs typeface="Calibri"/>
              </a:rPr>
              <a:t>ụ</a:t>
            </a:r>
            <a:r>
              <a:rPr dirty="0" sz="3400" spc="30" b="1">
                <a:latin typeface="Trebuchet MS"/>
                <a:cs typeface="Trebuchet MS"/>
              </a:rPr>
              <a:t>ng</a:t>
            </a:r>
            <a:r>
              <a:rPr dirty="0" sz="3400" spc="-85" b="1">
                <a:latin typeface="Trebuchet MS"/>
                <a:cs typeface="Trebuchet MS"/>
              </a:rPr>
              <a:t> </a:t>
            </a:r>
            <a:r>
              <a:rPr dirty="0" sz="3400" spc="-5" b="1">
                <a:latin typeface="Trebuchet MS"/>
                <a:cs typeface="Trebuchet MS"/>
              </a:rPr>
              <a:t>th</a:t>
            </a:r>
            <a:r>
              <a:rPr dirty="0" sz="3400" spc="-5" b="1">
                <a:latin typeface="Calibri"/>
                <a:cs typeface="Calibri"/>
              </a:rPr>
              <a:t>ự</a:t>
            </a:r>
            <a:r>
              <a:rPr dirty="0" sz="3400" spc="-5" b="1">
                <a:latin typeface="Trebuchet MS"/>
                <a:cs typeface="Trebuchet MS"/>
              </a:rPr>
              <a:t>c</a:t>
            </a:r>
            <a:r>
              <a:rPr dirty="0" sz="3400" spc="-229" b="1">
                <a:latin typeface="Trebuchet MS"/>
                <a:cs typeface="Trebuchet MS"/>
              </a:rPr>
              <a:t> </a:t>
            </a:r>
            <a:r>
              <a:rPr dirty="0" sz="3400" spc="-30" b="1">
                <a:latin typeface="Trebuchet MS"/>
                <a:cs typeface="Trebuchet MS"/>
              </a:rPr>
              <a:t>ti</a:t>
            </a:r>
            <a:r>
              <a:rPr dirty="0" sz="3400" spc="-30" b="1">
                <a:latin typeface="Calibri"/>
                <a:cs typeface="Calibri"/>
              </a:rPr>
              <a:t>ễ</a:t>
            </a:r>
            <a:r>
              <a:rPr dirty="0" sz="3400" spc="-30" b="1">
                <a:latin typeface="Trebuchet MS"/>
                <a:cs typeface="Trebuchet MS"/>
              </a:rPr>
              <a:t>n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9400" y="1447800"/>
            <a:ext cx="7581900" cy="54736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5182" y="552099"/>
            <a:ext cx="8394700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35"/>
              <a:t>Phân</a:t>
            </a:r>
            <a:r>
              <a:rPr dirty="0" sz="3800" spc="-70"/>
              <a:t> </a:t>
            </a:r>
            <a:r>
              <a:rPr dirty="0" sz="3800" spc="-60"/>
              <a:t>tích</a:t>
            </a:r>
            <a:r>
              <a:rPr dirty="0" sz="3800" spc="-65"/>
              <a:t> </a:t>
            </a:r>
            <a:r>
              <a:rPr dirty="0" sz="3800" spc="-10"/>
              <a:t>d</a:t>
            </a:r>
            <a:r>
              <a:rPr dirty="0" sz="3800" spc="-10">
                <a:latin typeface="Calibri"/>
                <a:cs typeface="Calibri"/>
              </a:rPr>
              <a:t>ữ</a:t>
            </a:r>
            <a:r>
              <a:rPr dirty="0" sz="3800" spc="275">
                <a:latin typeface="Calibri"/>
                <a:cs typeface="Calibri"/>
              </a:rPr>
              <a:t> </a:t>
            </a:r>
            <a:r>
              <a:rPr dirty="0" sz="3800" spc="-75"/>
              <a:t>li</a:t>
            </a:r>
            <a:r>
              <a:rPr dirty="0" sz="3800" spc="-75">
                <a:latin typeface="Calibri"/>
                <a:cs typeface="Calibri"/>
              </a:rPr>
              <a:t>ệ</a:t>
            </a:r>
            <a:r>
              <a:rPr dirty="0" sz="3800" spc="-75"/>
              <a:t>u</a:t>
            </a:r>
            <a:r>
              <a:rPr dirty="0" sz="3800" spc="-60"/>
              <a:t> </a:t>
            </a:r>
            <a:r>
              <a:rPr dirty="0" sz="3800" spc="-30"/>
              <a:t>h</a:t>
            </a:r>
            <a:r>
              <a:rPr dirty="0" sz="3800" spc="-30">
                <a:latin typeface="Calibri"/>
                <a:cs typeface="Calibri"/>
              </a:rPr>
              <a:t>ỗ</a:t>
            </a:r>
            <a:r>
              <a:rPr dirty="0" sz="3800" spc="195">
                <a:latin typeface="Calibri"/>
                <a:cs typeface="Calibri"/>
              </a:rPr>
              <a:t> </a:t>
            </a:r>
            <a:r>
              <a:rPr dirty="0" sz="3800" spc="20"/>
              <a:t>tr</a:t>
            </a:r>
            <a:r>
              <a:rPr dirty="0" sz="3800" spc="20">
                <a:latin typeface="Calibri"/>
                <a:cs typeface="Calibri"/>
              </a:rPr>
              <a:t>ợ</a:t>
            </a:r>
            <a:r>
              <a:rPr dirty="0" sz="3800" spc="229">
                <a:latin typeface="Calibri"/>
                <a:cs typeface="Calibri"/>
              </a:rPr>
              <a:t> </a:t>
            </a:r>
            <a:r>
              <a:rPr dirty="0" sz="3800" spc="30"/>
              <a:t>ra</a:t>
            </a:r>
            <a:r>
              <a:rPr dirty="0" sz="3800" spc="-65"/>
              <a:t> </a:t>
            </a:r>
            <a:r>
              <a:rPr dirty="0" sz="3800" spc="-40"/>
              <a:t>quy</a:t>
            </a:r>
            <a:r>
              <a:rPr dirty="0" sz="3800" spc="-40">
                <a:latin typeface="Calibri"/>
                <a:cs typeface="Calibri"/>
              </a:rPr>
              <a:t>ế</a:t>
            </a:r>
            <a:r>
              <a:rPr dirty="0" sz="3800" spc="-40"/>
              <a:t>t</a:t>
            </a:r>
            <a:r>
              <a:rPr dirty="0" sz="3800" spc="10"/>
              <a:t> </a:t>
            </a:r>
            <a:r>
              <a:rPr dirty="0" sz="3800" spc="-40"/>
              <a:t>đ</a:t>
            </a:r>
            <a:r>
              <a:rPr dirty="0" sz="3800" spc="-40">
                <a:latin typeface="Calibri"/>
                <a:cs typeface="Calibri"/>
              </a:rPr>
              <a:t>ị</a:t>
            </a:r>
            <a:r>
              <a:rPr dirty="0" sz="3800" spc="-40"/>
              <a:t>nh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719197"/>
            <a:ext cx="5234940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65"/>
              <a:t>Các</a:t>
            </a:r>
            <a:r>
              <a:rPr dirty="0" sz="3800" spc="-60"/>
              <a:t> </a:t>
            </a:r>
            <a:r>
              <a:rPr dirty="0" sz="3800" spc="45">
                <a:latin typeface="Calibri"/>
                <a:cs typeface="Calibri"/>
              </a:rPr>
              <a:t>ứ</a:t>
            </a:r>
            <a:r>
              <a:rPr dirty="0" sz="3800" spc="45"/>
              <a:t>ng</a:t>
            </a:r>
            <a:r>
              <a:rPr dirty="0" sz="3800" spc="-120"/>
              <a:t> </a:t>
            </a:r>
            <a:r>
              <a:rPr dirty="0" sz="3800" spc="10"/>
              <a:t>d</a:t>
            </a:r>
            <a:r>
              <a:rPr dirty="0" sz="3800" spc="10">
                <a:latin typeface="Calibri"/>
                <a:cs typeface="Calibri"/>
              </a:rPr>
              <a:t>ụ</a:t>
            </a:r>
            <a:r>
              <a:rPr dirty="0" sz="3800" spc="10"/>
              <a:t>ng</a:t>
            </a:r>
            <a:r>
              <a:rPr dirty="0" sz="3800" spc="-20"/>
              <a:t> th</a:t>
            </a:r>
            <a:r>
              <a:rPr dirty="0" sz="3800" spc="-20">
                <a:latin typeface="Calibri"/>
                <a:cs typeface="Calibri"/>
              </a:rPr>
              <a:t>ự</a:t>
            </a:r>
            <a:r>
              <a:rPr dirty="0" sz="3800" spc="-20"/>
              <a:t>c</a:t>
            </a:r>
            <a:r>
              <a:rPr dirty="0" sz="3800" spc="-160"/>
              <a:t> </a:t>
            </a:r>
            <a:r>
              <a:rPr dirty="0" sz="3800" spc="-50"/>
              <a:t>ti</a:t>
            </a:r>
            <a:r>
              <a:rPr dirty="0" sz="3800" spc="-50">
                <a:latin typeface="Calibri"/>
                <a:cs typeface="Calibri"/>
              </a:rPr>
              <a:t>ễ</a:t>
            </a:r>
            <a:r>
              <a:rPr dirty="0" sz="3800" spc="-50"/>
              <a:t>n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5182" y="1456786"/>
            <a:ext cx="8124190" cy="479044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35">
                <a:latin typeface="Calibri"/>
                <a:cs typeface="Calibri"/>
              </a:rPr>
              <a:t>ớ</a:t>
            </a:r>
            <a:r>
              <a:rPr dirty="0" sz="3000" spc="-275">
                <a:latin typeface="Trebuchet MS"/>
                <a:cs typeface="Trebuchet MS"/>
              </a:rPr>
              <a:t>p</a:t>
            </a:r>
            <a:r>
              <a:rPr dirty="0" sz="3000" spc="-445">
                <a:latin typeface="Trebuchet MS"/>
                <a:cs typeface="Trebuchet MS"/>
              </a:rPr>
              <a:t>,</a:t>
            </a:r>
            <a:r>
              <a:rPr dirty="0" sz="3000" spc="-36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90">
                <a:latin typeface="Trebuchet MS"/>
                <a:cs typeface="Trebuchet MS"/>
              </a:rPr>
              <a:t>o</a:t>
            </a:r>
            <a:r>
              <a:rPr dirty="0" sz="3000" spc="-40">
                <a:latin typeface="Calibri"/>
                <a:cs typeface="Calibri"/>
              </a:rPr>
              <a:t>ạ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265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20">
                <a:latin typeface="Trebuchet MS"/>
                <a:cs typeface="Trebuchet MS"/>
              </a:rPr>
              <a:t>ss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310">
                <a:latin typeface="Trebuchet MS"/>
                <a:cs typeface="Trebuchet MS"/>
              </a:rPr>
              <a:t>f</a:t>
            </a:r>
            <a:r>
              <a:rPr dirty="0" sz="3000" spc="-260">
                <a:latin typeface="Trebuchet MS"/>
                <a:cs typeface="Trebuchet MS"/>
              </a:rPr>
              <a:t>i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60">
                <a:latin typeface="Trebuchet MS"/>
                <a:cs typeface="Trebuchet MS"/>
              </a:rPr>
              <a:t>i</a:t>
            </a:r>
            <a:r>
              <a:rPr dirty="0" sz="3000" spc="-15">
                <a:latin typeface="Trebuchet MS"/>
                <a:cs typeface="Trebuchet MS"/>
              </a:rPr>
              <a:t>o</a:t>
            </a:r>
            <a:r>
              <a:rPr dirty="0" sz="3000" spc="-445">
                <a:latin typeface="Trebuchet MS"/>
                <a:cs typeface="Trebuchet MS"/>
              </a:rPr>
              <a:t>n</a:t>
            </a:r>
            <a:r>
              <a:rPr dirty="0" sz="3000" spc="-475">
                <a:latin typeface="Trebuchet MS"/>
                <a:cs typeface="Trebuchet MS"/>
              </a:rPr>
              <a:t>/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20">
                <a:latin typeface="Trebuchet MS"/>
                <a:cs typeface="Trebuchet MS"/>
              </a:rPr>
              <a:t>s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405">
                <a:latin typeface="Trebuchet MS"/>
                <a:cs typeface="Trebuchet MS"/>
              </a:rPr>
              <a:t> 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40">
                <a:latin typeface="Trebuchet MS"/>
                <a:cs typeface="Trebuchet MS"/>
              </a:rPr>
              <a:t>u</a:t>
            </a:r>
            <a:r>
              <a:rPr dirty="0" sz="3000" spc="-90">
                <a:latin typeface="Trebuchet MS"/>
                <a:cs typeface="Trebuchet MS"/>
              </a:rPr>
              <a:t>l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li</a:t>
            </a:r>
            <a:r>
              <a:rPr dirty="0" sz="3000" spc="5">
                <a:latin typeface="Calibri"/>
                <a:cs typeface="Calibri"/>
              </a:rPr>
              <a:t>ệ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305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215">
                <a:latin typeface="Trebuchet MS"/>
                <a:cs typeface="Trebuchet MS"/>
              </a:rPr>
              <a:t>á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>
                <a:latin typeface="Calibri"/>
                <a:cs typeface="Calibri"/>
              </a:rPr>
              <a:t>ẻ</a:t>
            </a:r>
            <a:r>
              <a:rPr dirty="0" sz="3000" spc="25">
                <a:latin typeface="Calibri"/>
                <a:cs typeface="Calibri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20">
                <a:latin typeface="Trebuchet MS"/>
                <a:cs typeface="Trebuchet MS"/>
              </a:rPr>
              <a:t>k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215">
                <a:latin typeface="Trebuchet MS"/>
                <a:cs typeface="Trebuchet MS"/>
              </a:rPr>
              <a:t>a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220">
                <a:latin typeface="Trebuchet MS"/>
                <a:cs typeface="Trebuchet MS"/>
              </a:rPr>
              <a:t>k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225">
                <a:latin typeface="Trebuchet MS"/>
                <a:cs typeface="Trebuchet MS"/>
              </a:rPr>
              <a:t>n</a:t>
            </a:r>
            <a:r>
              <a:rPr dirty="0" sz="3000" spc="-200">
                <a:latin typeface="Trebuchet MS"/>
                <a:cs typeface="Trebuchet MS"/>
              </a:rPr>
              <a:t>a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185">
                <a:latin typeface="Trebuchet MS"/>
                <a:cs typeface="Trebuchet MS"/>
              </a:rPr>
              <a:t>y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55">
                <a:latin typeface="Trebuchet MS"/>
                <a:cs typeface="Trebuchet MS"/>
              </a:rPr>
              <a:t>T</a:t>
            </a:r>
            <a:r>
              <a:rPr dirty="0" sz="3000">
                <a:latin typeface="Calibri"/>
                <a:cs typeface="Calibri"/>
              </a:rPr>
              <a:t>ư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v</a:t>
            </a:r>
            <a:r>
              <a:rPr dirty="0" sz="3000" spc="-40">
                <a:latin typeface="Calibri"/>
                <a:cs typeface="Calibri"/>
              </a:rPr>
              <a:t>ấ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0">
                <a:latin typeface="Calibri"/>
                <a:cs typeface="Calibri"/>
              </a:rPr>
              <a:t>ự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2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5">
                <a:latin typeface="Trebuchet MS"/>
                <a:cs typeface="Trebuchet MS"/>
              </a:rPr>
              <a:t>u</a:t>
            </a:r>
            <a:r>
              <a:rPr dirty="0" sz="3000" spc="-160">
                <a:latin typeface="Trebuchet MS"/>
                <a:cs typeface="Trebuchet MS"/>
              </a:rPr>
              <a:t>y</a:t>
            </a:r>
            <a:r>
              <a:rPr dirty="0" sz="3000" spc="5">
                <a:latin typeface="Calibri"/>
                <a:cs typeface="Calibri"/>
              </a:rPr>
              <a:t>ế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240">
                <a:latin typeface="Trebuchet MS"/>
                <a:cs typeface="Trebuchet MS"/>
              </a:rPr>
              <a:t>n</a:t>
            </a:r>
            <a:r>
              <a:rPr dirty="0" sz="3000" spc="-90">
                <a:latin typeface="Trebuchet MS"/>
                <a:cs typeface="Trebuchet MS"/>
              </a:rPr>
              <a:t>l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70">
                <a:latin typeface="Trebuchet MS"/>
                <a:cs typeface="Trebuchet MS"/>
              </a:rPr>
              <a:t>ne</a:t>
            </a:r>
            <a:r>
              <a:rPr dirty="0" sz="3000" spc="-445">
                <a:latin typeface="Trebuchet MS"/>
                <a:cs typeface="Trebuchet MS"/>
              </a:rPr>
              <a:t> </a:t>
            </a:r>
            <a:r>
              <a:rPr dirty="0" sz="3000" spc="-70">
                <a:latin typeface="Trebuchet MS"/>
                <a:cs typeface="Trebuchet MS"/>
              </a:rPr>
              <a:t>r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95">
                <a:latin typeface="Trebuchet MS"/>
                <a:cs typeface="Trebuchet MS"/>
              </a:rPr>
              <a:t>mm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25">
                <a:latin typeface="Trebuchet MS"/>
                <a:cs typeface="Trebuchet MS"/>
              </a:rPr>
              <a:t>H</a:t>
            </a:r>
            <a:r>
              <a:rPr dirty="0" sz="3000" spc="45">
                <a:latin typeface="Trebuchet MS"/>
                <a:cs typeface="Trebuchet MS"/>
              </a:rPr>
              <a:t>i</a:t>
            </a:r>
            <a:r>
              <a:rPr dirty="0" sz="3000" spc="5">
                <a:latin typeface="Calibri"/>
                <a:cs typeface="Calibri"/>
              </a:rPr>
              <a:t>ể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ờ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16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170">
                <a:latin typeface="Trebuchet MS"/>
                <a:cs typeface="Trebuchet MS"/>
              </a:rPr>
              <a:t>ùng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0">
                <a:latin typeface="Calibri"/>
                <a:cs typeface="Calibri"/>
              </a:rPr>
              <a:t>ự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5">
                <a:latin typeface="Trebuchet MS"/>
                <a:cs typeface="Trebuchet MS"/>
              </a:rPr>
              <a:t>u</a:t>
            </a:r>
            <a:r>
              <a:rPr dirty="0" sz="3000" spc="-160">
                <a:latin typeface="Trebuchet MS"/>
                <a:cs typeface="Trebuchet MS"/>
              </a:rPr>
              <a:t>y</a:t>
            </a:r>
            <a:r>
              <a:rPr dirty="0" sz="3000" spc="5">
                <a:latin typeface="Calibri"/>
                <a:cs typeface="Calibri"/>
              </a:rPr>
              <a:t>ế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14">
                <a:latin typeface="Trebuchet MS"/>
                <a:cs typeface="Trebuchet MS"/>
              </a:rPr>
              <a:t>u</a:t>
            </a:r>
            <a:r>
              <a:rPr dirty="0" sz="3000" spc="-40">
                <a:latin typeface="Trebuchet MS"/>
                <a:cs typeface="Trebuchet MS"/>
              </a:rPr>
              <a:t>s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20">
                <a:latin typeface="Trebuchet MS"/>
                <a:cs typeface="Trebuchet MS"/>
              </a:rPr>
              <a:t>r</a:t>
            </a:r>
            <a:r>
              <a:rPr dirty="0" sz="3000" spc="-195">
                <a:latin typeface="Trebuchet MS"/>
                <a:cs typeface="Trebuchet MS"/>
              </a:rPr>
              <a:t> </a:t>
            </a:r>
            <a:r>
              <a:rPr dirty="0" sz="3000" spc="-140">
                <a:latin typeface="Trebuchet MS"/>
                <a:cs typeface="Trebuchet MS"/>
              </a:rPr>
              <a:t>un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ì</a:t>
            </a:r>
            <a:r>
              <a:rPr dirty="0" sz="3000" spc="-180">
                <a:latin typeface="Trebuchet MS"/>
                <a:cs typeface="Trebuchet MS"/>
              </a:rPr>
              <a:t>m</a:t>
            </a:r>
            <a:r>
              <a:rPr dirty="0" sz="3000" spc="-2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90">
                <a:latin typeface="Trebuchet MS"/>
                <a:cs typeface="Trebuchet MS"/>
              </a:rPr>
              <a:t>o</a:t>
            </a:r>
            <a:r>
              <a:rPr dirty="0" sz="3000" spc="-40">
                <a:latin typeface="Calibri"/>
                <a:cs typeface="Calibri"/>
              </a:rPr>
              <a:t>ạ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26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>
                <a:latin typeface="Calibri"/>
                <a:cs typeface="Calibri"/>
              </a:rPr>
              <a:t>ệ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65">
                <a:latin typeface="Trebuchet MS"/>
                <a:cs typeface="Trebuchet MS"/>
              </a:rPr>
              <a:t>ut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20">
                <a:latin typeface="Trebuchet MS"/>
                <a:cs typeface="Trebuchet MS"/>
              </a:rPr>
              <a:t>r</a:t>
            </a:r>
            <a:r>
              <a:rPr dirty="0" sz="3000" spc="-39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n)</a:t>
            </a:r>
            <a:endParaRPr sz="3000">
              <a:latin typeface="Trebuchet MS"/>
              <a:cs typeface="Trebuchet MS"/>
            </a:endParaRPr>
          </a:p>
          <a:p>
            <a:pPr marL="558800" marR="1539875" indent="-546100">
              <a:lnSpc>
                <a:spcPct val="100000"/>
              </a:lnSpc>
              <a:spcBef>
                <a:spcPts val="700"/>
              </a:spcBef>
              <a:buFont typeface="Trebuchet MS"/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35">
                <a:latin typeface="Calibri"/>
                <a:cs typeface="Calibri"/>
              </a:rPr>
              <a:t>Ứ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20">
                <a:latin typeface="Calibri"/>
                <a:cs typeface="Calibri"/>
              </a:rPr>
              <a:t>ụ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70">
                <a:latin typeface="Trebuchet MS"/>
                <a:cs typeface="Trebuchet MS"/>
              </a:rPr>
              <a:t>r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2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215">
                <a:latin typeface="Trebuchet MS"/>
                <a:cs typeface="Trebuchet MS"/>
              </a:rPr>
              <a:t>à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16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285">
                <a:latin typeface="Trebuchet MS"/>
                <a:cs typeface="Trebuchet MS"/>
              </a:rPr>
              <a:t>á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v</a:t>
            </a:r>
            <a:r>
              <a:rPr dirty="0" sz="3000" spc="-155">
                <a:latin typeface="Trebuchet MS"/>
                <a:cs typeface="Trebuchet MS"/>
              </a:rPr>
              <a:t>i</a:t>
            </a:r>
            <a:r>
              <a:rPr dirty="0" sz="3000" spc="5">
                <a:latin typeface="Calibri"/>
                <a:cs typeface="Calibri"/>
              </a:rPr>
              <a:t>ễ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50">
                <a:latin typeface="Trebuchet MS"/>
                <a:cs typeface="Trebuchet MS"/>
              </a:rPr>
              <a:t>h</a:t>
            </a:r>
            <a:r>
              <a:rPr dirty="0" sz="3000" spc="-10">
                <a:latin typeface="Trebuchet MS"/>
                <a:cs typeface="Trebuchet MS"/>
              </a:rPr>
              <a:t>ô</a:t>
            </a:r>
            <a:r>
              <a:rPr dirty="0" sz="3000" spc="-145">
                <a:latin typeface="Trebuchet MS"/>
                <a:cs typeface="Trebuchet MS"/>
              </a:rPr>
              <a:t>ng 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75">
                <a:latin typeface="Trebuchet MS"/>
                <a:cs typeface="Trebuchet MS"/>
              </a:rPr>
              <a:t>v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445">
                <a:latin typeface="Trebuchet MS"/>
                <a:cs typeface="Trebuchet MS"/>
              </a:rPr>
              <a:t>:</a:t>
            </a:r>
            <a:r>
              <a:rPr dirty="0" sz="3000" spc="-46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95">
                <a:latin typeface="Trebuchet MS"/>
                <a:cs typeface="Trebuchet MS"/>
              </a:rPr>
              <a:t>hu</a:t>
            </a:r>
            <a:r>
              <a:rPr dirty="0" sz="3000" spc="-60">
                <a:latin typeface="Trebuchet MS"/>
                <a:cs typeface="Trebuchet MS"/>
              </a:rPr>
              <a:t>r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90">
                <a:latin typeface="Trebuchet MS"/>
                <a:cs typeface="Trebuchet MS"/>
              </a:rPr>
              <a:t>p</a:t>
            </a:r>
            <a:r>
              <a:rPr dirty="0" sz="3000" spc="-155">
                <a:latin typeface="Trebuchet MS"/>
                <a:cs typeface="Trebuchet MS"/>
              </a:rPr>
              <a:t>r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li</a:t>
            </a:r>
            <a:r>
              <a:rPr dirty="0" sz="3000" spc="5">
                <a:latin typeface="Calibri"/>
                <a:cs typeface="Calibri"/>
              </a:rPr>
              <a:t>ệ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3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6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65">
                <a:latin typeface="Trebuchet MS"/>
                <a:cs typeface="Trebuchet MS"/>
              </a:rPr>
              <a:t>u</a:t>
            </a:r>
            <a:r>
              <a:rPr dirty="0" sz="3000" spc="-160">
                <a:latin typeface="Trebuchet MS"/>
                <a:cs typeface="Trebuchet MS"/>
              </a:rPr>
              <a:t>y</a:t>
            </a:r>
            <a:r>
              <a:rPr dirty="0" sz="3000" spc="5">
                <a:latin typeface="Calibri"/>
                <a:cs typeface="Calibri"/>
              </a:rPr>
              <a:t>ề</a:t>
            </a:r>
            <a:r>
              <a:rPr dirty="0" sz="3000" spc="-295">
                <a:latin typeface="Trebuchet MS"/>
                <a:cs typeface="Trebuchet MS"/>
              </a:rPr>
              <a:t>n.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40">
                <a:latin typeface="Calibri"/>
                <a:cs typeface="Calibri"/>
              </a:rPr>
              <a:t>ấ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60">
                <a:latin typeface="Trebuchet MS"/>
                <a:cs typeface="Trebuchet MS"/>
              </a:rPr>
              <a:t>úc</a:t>
            </a:r>
            <a:r>
              <a:rPr dirty="0" sz="3000" spc="-2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-40">
                <a:latin typeface="Calibri"/>
                <a:cs typeface="Calibri"/>
              </a:rPr>
              <a:t>ạ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-445"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719197"/>
            <a:ext cx="5234940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65"/>
              <a:t>Các</a:t>
            </a:r>
            <a:r>
              <a:rPr dirty="0" sz="3800" spc="-60"/>
              <a:t> </a:t>
            </a:r>
            <a:r>
              <a:rPr dirty="0" sz="3800" spc="45">
                <a:latin typeface="Calibri"/>
                <a:cs typeface="Calibri"/>
              </a:rPr>
              <a:t>ứ</a:t>
            </a:r>
            <a:r>
              <a:rPr dirty="0" sz="3800" spc="45"/>
              <a:t>ng</a:t>
            </a:r>
            <a:r>
              <a:rPr dirty="0" sz="3800" spc="-120"/>
              <a:t> </a:t>
            </a:r>
            <a:r>
              <a:rPr dirty="0" sz="3800" spc="10"/>
              <a:t>d</a:t>
            </a:r>
            <a:r>
              <a:rPr dirty="0" sz="3800" spc="10">
                <a:latin typeface="Calibri"/>
                <a:cs typeface="Calibri"/>
              </a:rPr>
              <a:t>ụ</a:t>
            </a:r>
            <a:r>
              <a:rPr dirty="0" sz="3800" spc="10"/>
              <a:t>ng</a:t>
            </a:r>
            <a:r>
              <a:rPr dirty="0" sz="3800" spc="-20"/>
              <a:t> th</a:t>
            </a:r>
            <a:r>
              <a:rPr dirty="0" sz="3800" spc="-20">
                <a:latin typeface="Calibri"/>
                <a:cs typeface="Calibri"/>
              </a:rPr>
              <a:t>ự</a:t>
            </a:r>
            <a:r>
              <a:rPr dirty="0" sz="3800" spc="-20"/>
              <a:t>c</a:t>
            </a:r>
            <a:r>
              <a:rPr dirty="0" sz="3800" spc="-160"/>
              <a:t> </a:t>
            </a:r>
            <a:r>
              <a:rPr dirty="0" sz="3800" spc="-50"/>
              <a:t>ti</a:t>
            </a:r>
            <a:r>
              <a:rPr dirty="0" sz="3800" spc="-50">
                <a:latin typeface="Calibri"/>
                <a:cs typeface="Calibri"/>
              </a:rPr>
              <a:t>ễ</a:t>
            </a:r>
            <a:r>
              <a:rPr dirty="0" sz="3800" spc="-50"/>
              <a:t>n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5182" y="1456786"/>
            <a:ext cx="8960485" cy="479044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30" b="1">
                <a:latin typeface="Trebuchet MS"/>
                <a:cs typeface="Trebuchet MS"/>
              </a:rPr>
              <a:t>Phân</a:t>
            </a:r>
            <a:r>
              <a:rPr dirty="0" sz="3000" spc="-145" b="1">
                <a:latin typeface="Trebuchet MS"/>
                <a:cs typeface="Trebuchet MS"/>
              </a:rPr>
              <a:t> </a:t>
            </a:r>
            <a:r>
              <a:rPr dirty="0" sz="3000" spc="-135" b="1">
                <a:latin typeface="Trebuchet MS"/>
                <a:cs typeface="Trebuchet MS"/>
              </a:rPr>
              <a:t>l</a:t>
            </a:r>
            <a:r>
              <a:rPr dirty="0" sz="3000" spc="-135" b="1">
                <a:latin typeface="Calibri"/>
                <a:cs typeface="Calibri"/>
              </a:rPr>
              <a:t>ớ</a:t>
            </a:r>
            <a:r>
              <a:rPr dirty="0" sz="3000" spc="-135" b="1">
                <a:latin typeface="Trebuchet MS"/>
                <a:cs typeface="Trebuchet MS"/>
              </a:rPr>
              <a:t>p,</a:t>
            </a:r>
            <a:r>
              <a:rPr dirty="0" sz="3000" spc="-409" b="1">
                <a:latin typeface="Trebuchet MS"/>
                <a:cs typeface="Trebuchet MS"/>
              </a:rPr>
              <a:t> </a:t>
            </a:r>
            <a:r>
              <a:rPr dirty="0" sz="3000" spc="-45" b="1">
                <a:latin typeface="Trebuchet MS"/>
                <a:cs typeface="Trebuchet MS"/>
              </a:rPr>
              <a:t>phân</a:t>
            </a:r>
            <a:r>
              <a:rPr dirty="0" sz="3000" spc="-40" b="1">
                <a:latin typeface="Trebuchet MS"/>
                <a:cs typeface="Trebuchet MS"/>
              </a:rPr>
              <a:t> </a:t>
            </a:r>
            <a:r>
              <a:rPr dirty="0" sz="3000" spc="-15" b="1">
                <a:latin typeface="Trebuchet MS"/>
                <a:cs typeface="Trebuchet MS"/>
              </a:rPr>
              <a:t>lo</a:t>
            </a:r>
            <a:r>
              <a:rPr dirty="0" sz="3000" spc="-15" b="1">
                <a:latin typeface="Calibri"/>
                <a:cs typeface="Calibri"/>
              </a:rPr>
              <a:t>ạ</a:t>
            </a:r>
            <a:r>
              <a:rPr dirty="0" sz="3000" spc="-15" b="1">
                <a:latin typeface="Trebuchet MS"/>
                <a:cs typeface="Trebuchet MS"/>
              </a:rPr>
              <a:t>i</a:t>
            </a:r>
            <a:r>
              <a:rPr dirty="0" sz="3000" spc="-105" b="1">
                <a:latin typeface="Trebuchet MS"/>
                <a:cs typeface="Trebuchet MS"/>
              </a:rPr>
              <a:t> </a:t>
            </a:r>
            <a:r>
              <a:rPr dirty="0" sz="3000" spc="-55" b="1">
                <a:latin typeface="Trebuchet MS"/>
                <a:cs typeface="Trebuchet MS"/>
              </a:rPr>
              <a:t>(classification/decision</a:t>
            </a:r>
            <a:r>
              <a:rPr dirty="0" sz="3000" spc="-345" b="1">
                <a:latin typeface="Trebuchet MS"/>
                <a:cs typeface="Trebuchet MS"/>
              </a:rPr>
              <a:t> </a:t>
            </a:r>
            <a:r>
              <a:rPr dirty="0" sz="3000" spc="-20" b="1">
                <a:latin typeface="Trebuchet MS"/>
                <a:cs typeface="Trebuchet MS"/>
              </a:rPr>
              <a:t>rules)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li</a:t>
            </a:r>
            <a:r>
              <a:rPr dirty="0" sz="3000" spc="5">
                <a:latin typeface="Calibri"/>
                <a:cs typeface="Calibri"/>
              </a:rPr>
              <a:t>ệ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305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215">
                <a:latin typeface="Trebuchet MS"/>
                <a:cs typeface="Trebuchet MS"/>
              </a:rPr>
              <a:t>á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>
                <a:latin typeface="Calibri"/>
                <a:cs typeface="Calibri"/>
              </a:rPr>
              <a:t>ẻ</a:t>
            </a:r>
            <a:r>
              <a:rPr dirty="0" sz="3000" spc="25">
                <a:latin typeface="Calibri"/>
                <a:cs typeface="Calibri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20">
                <a:latin typeface="Trebuchet MS"/>
                <a:cs typeface="Trebuchet MS"/>
              </a:rPr>
              <a:t>k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215">
                <a:latin typeface="Trebuchet MS"/>
                <a:cs typeface="Trebuchet MS"/>
              </a:rPr>
              <a:t>a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220">
                <a:latin typeface="Trebuchet MS"/>
                <a:cs typeface="Trebuchet MS"/>
              </a:rPr>
              <a:t>k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225">
                <a:latin typeface="Trebuchet MS"/>
                <a:cs typeface="Trebuchet MS"/>
              </a:rPr>
              <a:t>n</a:t>
            </a:r>
            <a:r>
              <a:rPr dirty="0" sz="3000" spc="-200">
                <a:latin typeface="Trebuchet MS"/>
                <a:cs typeface="Trebuchet MS"/>
              </a:rPr>
              <a:t>a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185">
                <a:latin typeface="Trebuchet MS"/>
                <a:cs typeface="Trebuchet MS"/>
              </a:rPr>
              <a:t>y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55">
                <a:latin typeface="Trebuchet MS"/>
                <a:cs typeface="Trebuchet MS"/>
              </a:rPr>
              <a:t>T</a:t>
            </a:r>
            <a:r>
              <a:rPr dirty="0" sz="3000">
                <a:latin typeface="Calibri"/>
                <a:cs typeface="Calibri"/>
              </a:rPr>
              <a:t>ư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v</a:t>
            </a:r>
            <a:r>
              <a:rPr dirty="0" sz="3000" spc="-40">
                <a:latin typeface="Calibri"/>
                <a:cs typeface="Calibri"/>
              </a:rPr>
              <a:t>ấ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0">
                <a:latin typeface="Calibri"/>
                <a:cs typeface="Calibri"/>
              </a:rPr>
              <a:t>ự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2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5">
                <a:latin typeface="Trebuchet MS"/>
                <a:cs typeface="Trebuchet MS"/>
              </a:rPr>
              <a:t>u</a:t>
            </a:r>
            <a:r>
              <a:rPr dirty="0" sz="3000" spc="-160">
                <a:latin typeface="Trebuchet MS"/>
                <a:cs typeface="Trebuchet MS"/>
              </a:rPr>
              <a:t>y</a:t>
            </a:r>
            <a:r>
              <a:rPr dirty="0" sz="3000" spc="5">
                <a:latin typeface="Calibri"/>
                <a:cs typeface="Calibri"/>
              </a:rPr>
              <a:t>ế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240">
                <a:latin typeface="Trebuchet MS"/>
                <a:cs typeface="Trebuchet MS"/>
              </a:rPr>
              <a:t>n</a:t>
            </a:r>
            <a:r>
              <a:rPr dirty="0" sz="3000" spc="-90">
                <a:latin typeface="Trebuchet MS"/>
                <a:cs typeface="Trebuchet MS"/>
              </a:rPr>
              <a:t>l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70">
                <a:latin typeface="Trebuchet MS"/>
                <a:cs typeface="Trebuchet MS"/>
              </a:rPr>
              <a:t>ne</a:t>
            </a:r>
            <a:r>
              <a:rPr dirty="0" sz="3000" spc="-445">
                <a:latin typeface="Trebuchet MS"/>
                <a:cs typeface="Trebuchet MS"/>
              </a:rPr>
              <a:t> </a:t>
            </a:r>
            <a:r>
              <a:rPr dirty="0" sz="3000" spc="-70">
                <a:latin typeface="Trebuchet MS"/>
                <a:cs typeface="Trebuchet MS"/>
              </a:rPr>
              <a:t>r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95">
                <a:latin typeface="Trebuchet MS"/>
                <a:cs typeface="Trebuchet MS"/>
              </a:rPr>
              <a:t>mm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25">
                <a:latin typeface="Trebuchet MS"/>
                <a:cs typeface="Trebuchet MS"/>
              </a:rPr>
              <a:t>H</a:t>
            </a:r>
            <a:r>
              <a:rPr dirty="0" sz="3000" spc="45">
                <a:latin typeface="Trebuchet MS"/>
                <a:cs typeface="Trebuchet MS"/>
              </a:rPr>
              <a:t>i</a:t>
            </a:r>
            <a:r>
              <a:rPr dirty="0" sz="3000" spc="5">
                <a:latin typeface="Calibri"/>
                <a:cs typeface="Calibri"/>
              </a:rPr>
              <a:t>ể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ờ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16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170">
                <a:latin typeface="Trebuchet MS"/>
                <a:cs typeface="Trebuchet MS"/>
              </a:rPr>
              <a:t>ùng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0">
                <a:latin typeface="Calibri"/>
                <a:cs typeface="Calibri"/>
              </a:rPr>
              <a:t>ự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5">
                <a:latin typeface="Trebuchet MS"/>
                <a:cs typeface="Trebuchet MS"/>
              </a:rPr>
              <a:t>u</a:t>
            </a:r>
            <a:r>
              <a:rPr dirty="0" sz="3000" spc="-160">
                <a:latin typeface="Trebuchet MS"/>
                <a:cs typeface="Trebuchet MS"/>
              </a:rPr>
              <a:t>y</a:t>
            </a:r>
            <a:r>
              <a:rPr dirty="0" sz="3000" spc="5">
                <a:latin typeface="Calibri"/>
                <a:cs typeface="Calibri"/>
              </a:rPr>
              <a:t>ế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14">
                <a:latin typeface="Trebuchet MS"/>
                <a:cs typeface="Trebuchet MS"/>
              </a:rPr>
              <a:t>u</a:t>
            </a:r>
            <a:r>
              <a:rPr dirty="0" sz="3000" spc="-40">
                <a:latin typeface="Trebuchet MS"/>
                <a:cs typeface="Trebuchet MS"/>
              </a:rPr>
              <a:t>s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20">
                <a:latin typeface="Trebuchet MS"/>
                <a:cs typeface="Trebuchet MS"/>
              </a:rPr>
              <a:t>r</a:t>
            </a:r>
            <a:r>
              <a:rPr dirty="0" sz="3000" spc="-195">
                <a:latin typeface="Trebuchet MS"/>
                <a:cs typeface="Trebuchet MS"/>
              </a:rPr>
              <a:t> </a:t>
            </a:r>
            <a:r>
              <a:rPr dirty="0" sz="3000" spc="-140">
                <a:latin typeface="Trebuchet MS"/>
                <a:cs typeface="Trebuchet MS"/>
              </a:rPr>
              <a:t>un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ì</a:t>
            </a:r>
            <a:r>
              <a:rPr dirty="0" sz="3000" spc="-180">
                <a:latin typeface="Trebuchet MS"/>
                <a:cs typeface="Trebuchet MS"/>
              </a:rPr>
              <a:t>m</a:t>
            </a:r>
            <a:r>
              <a:rPr dirty="0" sz="3000" spc="-2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90">
                <a:latin typeface="Trebuchet MS"/>
                <a:cs typeface="Trebuchet MS"/>
              </a:rPr>
              <a:t>o</a:t>
            </a:r>
            <a:r>
              <a:rPr dirty="0" sz="3000" spc="-40">
                <a:latin typeface="Calibri"/>
                <a:cs typeface="Calibri"/>
              </a:rPr>
              <a:t>ạ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26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>
                <a:latin typeface="Calibri"/>
                <a:cs typeface="Calibri"/>
              </a:rPr>
              <a:t>ệ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65">
                <a:latin typeface="Trebuchet MS"/>
                <a:cs typeface="Trebuchet MS"/>
              </a:rPr>
              <a:t>ut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20">
                <a:latin typeface="Trebuchet MS"/>
                <a:cs typeface="Trebuchet MS"/>
              </a:rPr>
              <a:t>r</a:t>
            </a:r>
            <a:r>
              <a:rPr dirty="0" sz="3000" spc="-39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n)</a:t>
            </a:r>
            <a:endParaRPr sz="3000">
              <a:latin typeface="Trebuchet MS"/>
              <a:cs typeface="Trebuchet MS"/>
            </a:endParaRPr>
          </a:p>
          <a:p>
            <a:pPr marL="558800" marR="2376805" indent="-546100">
              <a:lnSpc>
                <a:spcPct val="100000"/>
              </a:lnSpc>
              <a:spcBef>
                <a:spcPts val="700"/>
              </a:spcBef>
              <a:buFont typeface="Trebuchet MS"/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35">
                <a:latin typeface="Calibri"/>
                <a:cs typeface="Calibri"/>
              </a:rPr>
              <a:t>Ứ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20">
                <a:latin typeface="Calibri"/>
                <a:cs typeface="Calibri"/>
              </a:rPr>
              <a:t>ụ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70">
                <a:latin typeface="Trebuchet MS"/>
                <a:cs typeface="Trebuchet MS"/>
              </a:rPr>
              <a:t>r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2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215">
                <a:latin typeface="Trebuchet MS"/>
                <a:cs typeface="Trebuchet MS"/>
              </a:rPr>
              <a:t>à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16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285">
                <a:latin typeface="Trebuchet MS"/>
                <a:cs typeface="Trebuchet MS"/>
              </a:rPr>
              <a:t>á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v</a:t>
            </a:r>
            <a:r>
              <a:rPr dirty="0" sz="3000" spc="-155">
                <a:latin typeface="Trebuchet MS"/>
                <a:cs typeface="Trebuchet MS"/>
              </a:rPr>
              <a:t>i</a:t>
            </a:r>
            <a:r>
              <a:rPr dirty="0" sz="3000" spc="5">
                <a:latin typeface="Calibri"/>
                <a:cs typeface="Calibri"/>
              </a:rPr>
              <a:t>ễ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50">
                <a:latin typeface="Trebuchet MS"/>
                <a:cs typeface="Trebuchet MS"/>
              </a:rPr>
              <a:t>h</a:t>
            </a:r>
            <a:r>
              <a:rPr dirty="0" sz="3000" spc="-10">
                <a:latin typeface="Trebuchet MS"/>
                <a:cs typeface="Trebuchet MS"/>
              </a:rPr>
              <a:t>ô</a:t>
            </a:r>
            <a:r>
              <a:rPr dirty="0" sz="3000" spc="-145">
                <a:latin typeface="Trebuchet MS"/>
                <a:cs typeface="Trebuchet MS"/>
              </a:rPr>
              <a:t>ng 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75">
                <a:latin typeface="Trebuchet MS"/>
                <a:cs typeface="Trebuchet MS"/>
              </a:rPr>
              <a:t>v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445">
                <a:latin typeface="Trebuchet MS"/>
                <a:cs typeface="Trebuchet MS"/>
              </a:rPr>
              <a:t>:</a:t>
            </a:r>
            <a:r>
              <a:rPr dirty="0" sz="3000" spc="-46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95">
                <a:latin typeface="Trebuchet MS"/>
                <a:cs typeface="Trebuchet MS"/>
              </a:rPr>
              <a:t>hu</a:t>
            </a:r>
            <a:r>
              <a:rPr dirty="0" sz="3000" spc="-60">
                <a:latin typeface="Trebuchet MS"/>
                <a:cs typeface="Trebuchet MS"/>
              </a:rPr>
              <a:t>r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90">
                <a:latin typeface="Trebuchet MS"/>
                <a:cs typeface="Trebuchet MS"/>
              </a:rPr>
              <a:t>p</a:t>
            </a:r>
            <a:r>
              <a:rPr dirty="0" sz="3000" spc="-155">
                <a:latin typeface="Trebuchet MS"/>
                <a:cs typeface="Trebuchet MS"/>
              </a:rPr>
              <a:t>r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li</a:t>
            </a:r>
            <a:r>
              <a:rPr dirty="0" sz="3000" spc="5">
                <a:latin typeface="Calibri"/>
                <a:cs typeface="Calibri"/>
              </a:rPr>
              <a:t>ệ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3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6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65">
                <a:latin typeface="Trebuchet MS"/>
                <a:cs typeface="Trebuchet MS"/>
              </a:rPr>
              <a:t>u</a:t>
            </a:r>
            <a:r>
              <a:rPr dirty="0" sz="3000" spc="-160">
                <a:latin typeface="Trebuchet MS"/>
                <a:cs typeface="Trebuchet MS"/>
              </a:rPr>
              <a:t>y</a:t>
            </a:r>
            <a:r>
              <a:rPr dirty="0" sz="3000" spc="5">
                <a:latin typeface="Calibri"/>
                <a:cs typeface="Calibri"/>
              </a:rPr>
              <a:t>ề</a:t>
            </a:r>
            <a:r>
              <a:rPr dirty="0" sz="3000" spc="-295">
                <a:latin typeface="Trebuchet MS"/>
                <a:cs typeface="Trebuchet MS"/>
              </a:rPr>
              <a:t>n.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40">
                <a:latin typeface="Calibri"/>
                <a:cs typeface="Calibri"/>
              </a:rPr>
              <a:t>ấ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60">
                <a:latin typeface="Trebuchet MS"/>
                <a:cs typeface="Trebuchet MS"/>
              </a:rPr>
              <a:t>úc</a:t>
            </a:r>
            <a:r>
              <a:rPr dirty="0" sz="3000" spc="-2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-40">
                <a:latin typeface="Calibri"/>
                <a:cs typeface="Calibri"/>
              </a:rPr>
              <a:t>ạ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-445"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719197"/>
            <a:ext cx="5234940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65"/>
              <a:t>Các</a:t>
            </a:r>
            <a:r>
              <a:rPr dirty="0" sz="3800" spc="-60"/>
              <a:t> </a:t>
            </a:r>
            <a:r>
              <a:rPr dirty="0" sz="3800" spc="45">
                <a:latin typeface="Calibri"/>
                <a:cs typeface="Calibri"/>
              </a:rPr>
              <a:t>ứ</a:t>
            </a:r>
            <a:r>
              <a:rPr dirty="0" sz="3800" spc="45"/>
              <a:t>ng</a:t>
            </a:r>
            <a:r>
              <a:rPr dirty="0" sz="3800" spc="-120"/>
              <a:t> </a:t>
            </a:r>
            <a:r>
              <a:rPr dirty="0" sz="3800" spc="10"/>
              <a:t>d</a:t>
            </a:r>
            <a:r>
              <a:rPr dirty="0" sz="3800" spc="10">
                <a:latin typeface="Calibri"/>
                <a:cs typeface="Calibri"/>
              </a:rPr>
              <a:t>ụ</a:t>
            </a:r>
            <a:r>
              <a:rPr dirty="0" sz="3800" spc="10"/>
              <a:t>ng</a:t>
            </a:r>
            <a:r>
              <a:rPr dirty="0" sz="3800" spc="-20"/>
              <a:t> th</a:t>
            </a:r>
            <a:r>
              <a:rPr dirty="0" sz="3800" spc="-20">
                <a:latin typeface="Calibri"/>
                <a:cs typeface="Calibri"/>
              </a:rPr>
              <a:t>ự</a:t>
            </a:r>
            <a:r>
              <a:rPr dirty="0" sz="3800" spc="-20"/>
              <a:t>c</a:t>
            </a:r>
            <a:r>
              <a:rPr dirty="0" sz="3800" spc="-160"/>
              <a:t> </a:t>
            </a:r>
            <a:r>
              <a:rPr dirty="0" sz="3800" spc="-50"/>
              <a:t>ti</a:t>
            </a:r>
            <a:r>
              <a:rPr dirty="0" sz="3800" spc="-50">
                <a:latin typeface="Calibri"/>
                <a:cs typeface="Calibri"/>
              </a:rPr>
              <a:t>ễ</a:t>
            </a:r>
            <a:r>
              <a:rPr dirty="0" sz="3800" spc="-50"/>
              <a:t>n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88900" rIns="0" bIns="0" rtlCol="0" vert="horz">
            <a:spAutoFit/>
          </a:bodyPr>
          <a:lstStyle/>
          <a:p>
            <a:pPr marL="1026794" indent="-5461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1026160" algn="l"/>
                <a:tab pos="1026794" algn="l"/>
              </a:tabLst>
            </a:pPr>
            <a:r>
              <a:rPr dirty="0" spc="-175"/>
              <a:t>P</a:t>
            </a:r>
            <a:r>
              <a:rPr dirty="0" spc="-225"/>
              <a:t>h</a:t>
            </a:r>
            <a:r>
              <a:rPr dirty="0" spc="-200"/>
              <a:t>â</a:t>
            </a:r>
            <a:r>
              <a:rPr dirty="0" spc="-140"/>
              <a:t>n</a:t>
            </a:r>
            <a:r>
              <a:rPr dirty="0" spc="-204"/>
              <a:t> </a:t>
            </a:r>
            <a:r>
              <a:rPr dirty="0" spc="-190"/>
              <a:t>l</a:t>
            </a:r>
            <a:r>
              <a:rPr dirty="0" spc="-35">
                <a:latin typeface="Calibri"/>
                <a:cs typeface="Calibri"/>
              </a:rPr>
              <a:t>ớ</a:t>
            </a:r>
            <a:r>
              <a:rPr dirty="0" spc="-275"/>
              <a:t>p</a:t>
            </a:r>
            <a:r>
              <a:rPr dirty="0" spc="-445"/>
              <a:t>,</a:t>
            </a:r>
            <a:r>
              <a:rPr dirty="0" spc="-365"/>
              <a:t> </a:t>
            </a:r>
            <a:r>
              <a:rPr dirty="0" spc="-210"/>
              <a:t>ph</a:t>
            </a:r>
            <a:r>
              <a:rPr dirty="0" spc="-185"/>
              <a:t>â</a:t>
            </a:r>
            <a:r>
              <a:rPr dirty="0" spc="-140"/>
              <a:t>n</a:t>
            </a:r>
            <a:r>
              <a:rPr dirty="0" spc="-204"/>
              <a:t> </a:t>
            </a:r>
            <a:r>
              <a:rPr dirty="0" spc="-190"/>
              <a:t>l</a:t>
            </a:r>
            <a:r>
              <a:rPr dirty="0" spc="90"/>
              <a:t>o</a:t>
            </a:r>
            <a:r>
              <a:rPr dirty="0" spc="-40">
                <a:latin typeface="Calibri"/>
                <a:cs typeface="Calibri"/>
              </a:rPr>
              <a:t>ạ</a:t>
            </a:r>
            <a:r>
              <a:rPr dirty="0" spc="-200"/>
              <a:t>i</a:t>
            </a:r>
            <a:r>
              <a:rPr dirty="0" spc="-265"/>
              <a:t> </a:t>
            </a:r>
            <a:r>
              <a:rPr dirty="0" spc="-105"/>
              <a:t>(</a:t>
            </a:r>
            <a:r>
              <a:rPr dirty="0" spc="-190"/>
              <a:t>c</a:t>
            </a:r>
            <a:r>
              <a:rPr dirty="0" spc="-190"/>
              <a:t>l</a:t>
            </a:r>
            <a:r>
              <a:rPr dirty="0" spc="-285"/>
              <a:t>a</a:t>
            </a:r>
            <a:r>
              <a:rPr dirty="0" spc="-20"/>
              <a:t>ss</a:t>
            </a:r>
            <a:r>
              <a:rPr dirty="0" spc="-160"/>
              <a:t>i</a:t>
            </a:r>
            <a:r>
              <a:rPr dirty="0" spc="-310"/>
              <a:t>f</a:t>
            </a:r>
            <a:r>
              <a:rPr dirty="0" spc="-260"/>
              <a:t>i</a:t>
            </a:r>
            <a:r>
              <a:rPr dirty="0" spc="-190"/>
              <a:t>c</a:t>
            </a:r>
            <a:r>
              <a:rPr dirty="0" spc="-285"/>
              <a:t>a</a:t>
            </a:r>
            <a:r>
              <a:rPr dirty="0" spc="-195"/>
              <a:t>t</a:t>
            </a:r>
            <a:r>
              <a:rPr dirty="0" spc="-260"/>
              <a:t>i</a:t>
            </a:r>
            <a:r>
              <a:rPr dirty="0" spc="-15"/>
              <a:t>o</a:t>
            </a:r>
            <a:r>
              <a:rPr dirty="0" spc="-445"/>
              <a:t>n</a:t>
            </a:r>
            <a:r>
              <a:rPr dirty="0" spc="-475"/>
              <a:t>/</a:t>
            </a:r>
            <a:r>
              <a:rPr dirty="0" spc="-175"/>
              <a:t>d</a:t>
            </a:r>
            <a:r>
              <a:rPr dirty="0" spc="-240"/>
              <a:t>e</a:t>
            </a:r>
            <a:r>
              <a:rPr dirty="0" spc="-190"/>
              <a:t>c</a:t>
            </a:r>
            <a:r>
              <a:rPr dirty="0" spc="-160"/>
              <a:t>i</a:t>
            </a:r>
            <a:r>
              <a:rPr dirty="0" spc="-120"/>
              <a:t>s</a:t>
            </a:r>
            <a:r>
              <a:rPr dirty="0" spc="-160"/>
              <a:t>i</a:t>
            </a:r>
            <a:r>
              <a:rPr dirty="0" spc="-15"/>
              <a:t>o</a:t>
            </a:r>
            <a:r>
              <a:rPr dirty="0" spc="-140"/>
              <a:t>n</a:t>
            </a:r>
            <a:r>
              <a:rPr dirty="0" spc="-405"/>
              <a:t> </a:t>
            </a:r>
            <a:r>
              <a:rPr dirty="0" spc="30"/>
              <a:t>r</a:t>
            </a:r>
            <a:r>
              <a:rPr dirty="0" spc="-240"/>
              <a:t>u</a:t>
            </a:r>
            <a:r>
              <a:rPr dirty="0" spc="-90"/>
              <a:t>l</a:t>
            </a:r>
            <a:r>
              <a:rPr dirty="0" spc="-240"/>
              <a:t>e</a:t>
            </a:r>
            <a:r>
              <a:rPr dirty="0" spc="-20"/>
              <a:t>s</a:t>
            </a:r>
            <a:r>
              <a:rPr dirty="0" spc="-135"/>
              <a:t>)</a:t>
            </a:r>
          </a:p>
          <a:p>
            <a:pPr marL="1026794" indent="-5461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1026160" algn="l"/>
                <a:tab pos="1026794" algn="l"/>
              </a:tabLst>
            </a:pPr>
            <a:r>
              <a:rPr dirty="0" spc="235" b="1">
                <a:latin typeface="Trebuchet MS"/>
                <a:cs typeface="Trebuchet MS"/>
              </a:rPr>
              <a:t>P</a:t>
            </a:r>
            <a:r>
              <a:rPr dirty="0" spc="-80" b="1">
                <a:latin typeface="Trebuchet MS"/>
                <a:cs typeface="Trebuchet MS"/>
              </a:rPr>
              <a:t>h</a:t>
            </a:r>
            <a:r>
              <a:rPr dirty="0" spc="-5" b="1">
                <a:latin typeface="Trebuchet MS"/>
                <a:cs typeface="Trebuchet MS"/>
              </a:rPr>
              <a:t>â</a:t>
            </a:r>
            <a:r>
              <a:rPr dirty="0" spc="-25" b="1">
                <a:latin typeface="Trebuchet MS"/>
                <a:cs typeface="Trebuchet MS"/>
              </a:rPr>
              <a:t>n</a:t>
            </a:r>
            <a:r>
              <a:rPr dirty="0" spc="-155" b="1">
                <a:latin typeface="Trebuchet MS"/>
                <a:cs typeface="Trebuchet MS"/>
              </a:rPr>
              <a:t> </a:t>
            </a:r>
            <a:r>
              <a:rPr dirty="0" spc="5" b="1">
                <a:latin typeface="Trebuchet MS"/>
                <a:cs typeface="Trebuchet MS"/>
              </a:rPr>
              <a:t>t</a:t>
            </a:r>
            <a:r>
              <a:rPr dirty="0" spc="-100" b="1">
                <a:latin typeface="Trebuchet MS"/>
                <a:cs typeface="Trebuchet MS"/>
              </a:rPr>
              <a:t>í</a:t>
            </a:r>
            <a:r>
              <a:rPr dirty="0" spc="-35" b="1">
                <a:latin typeface="Trebuchet MS"/>
                <a:cs typeface="Trebuchet MS"/>
              </a:rPr>
              <a:t>ch</a:t>
            </a:r>
            <a:r>
              <a:rPr dirty="0" spc="-155" b="1">
                <a:latin typeface="Trebuchet MS"/>
                <a:cs typeface="Trebuchet MS"/>
              </a:rPr>
              <a:t> </a:t>
            </a:r>
            <a:r>
              <a:rPr dirty="0" spc="-45" b="1">
                <a:latin typeface="Trebuchet MS"/>
                <a:cs typeface="Trebuchet MS"/>
              </a:rPr>
              <a:t>d</a:t>
            </a:r>
            <a:r>
              <a:rPr dirty="0" b="1">
                <a:latin typeface="Calibri"/>
                <a:cs typeface="Calibri"/>
              </a:rPr>
              <a:t>ữ</a:t>
            </a:r>
            <a:r>
              <a:rPr dirty="0" spc="175" b="1">
                <a:latin typeface="Calibri"/>
                <a:cs typeface="Calibri"/>
              </a:rPr>
              <a:t> </a:t>
            </a:r>
            <a:r>
              <a:rPr dirty="0" spc="-95" b="1">
                <a:latin typeface="Trebuchet MS"/>
                <a:cs typeface="Trebuchet MS"/>
              </a:rPr>
              <a:t>li</a:t>
            </a:r>
            <a:r>
              <a:rPr dirty="0" spc="-15" b="1">
                <a:latin typeface="Calibri"/>
                <a:cs typeface="Calibri"/>
              </a:rPr>
              <a:t>ệ</a:t>
            </a:r>
            <a:r>
              <a:rPr dirty="0" spc="-25" b="1">
                <a:latin typeface="Trebuchet MS"/>
                <a:cs typeface="Trebuchet MS"/>
              </a:rPr>
              <a:t>u</a:t>
            </a:r>
            <a:r>
              <a:rPr dirty="0" spc="-155" b="1">
                <a:latin typeface="Trebuchet MS"/>
                <a:cs typeface="Trebuchet MS"/>
              </a:rPr>
              <a:t> </a:t>
            </a:r>
            <a:r>
              <a:rPr dirty="0" spc="-55" b="1">
                <a:latin typeface="Trebuchet MS"/>
                <a:cs typeface="Trebuchet MS"/>
              </a:rPr>
              <a:t>b</a:t>
            </a:r>
            <a:r>
              <a:rPr dirty="0" b="1">
                <a:latin typeface="Trebuchet MS"/>
                <a:cs typeface="Trebuchet MS"/>
              </a:rPr>
              <a:t>á</a:t>
            </a:r>
            <a:r>
              <a:rPr dirty="0" spc="-25" b="1">
                <a:latin typeface="Trebuchet MS"/>
                <a:cs typeface="Trebuchet MS"/>
              </a:rPr>
              <a:t>n</a:t>
            </a:r>
            <a:r>
              <a:rPr dirty="0" spc="-55" b="1">
                <a:latin typeface="Trebuchet MS"/>
                <a:cs typeface="Trebuchet MS"/>
              </a:rPr>
              <a:t> </a:t>
            </a:r>
            <a:r>
              <a:rPr dirty="0" spc="-90" b="1">
                <a:latin typeface="Trebuchet MS"/>
                <a:cs typeface="Trebuchet MS"/>
              </a:rPr>
              <a:t>l</a:t>
            </a:r>
            <a:r>
              <a:rPr dirty="0" b="1">
                <a:latin typeface="Calibri"/>
                <a:cs typeface="Calibri"/>
              </a:rPr>
              <a:t>ẻ</a:t>
            </a:r>
            <a:r>
              <a:rPr dirty="0" spc="110" b="1">
                <a:latin typeface="Calibri"/>
                <a:cs typeface="Calibri"/>
              </a:rPr>
              <a:t> </a:t>
            </a:r>
            <a:r>
              <a:rPr dirty="0" spc="145" b="1">
                <a:latin typeface="Trebuchet MS"/>
                <a:cs typeface="Trebuchet MS"/>
              </a:rPr>
              <a:t>(</a:t>
            </a:r>
            <a:r>
              <a:rPr dirty="0" spc="265" b="1">
                <a:latin typeface="Trebuchet MS"/>
                <a:cs typeface="Trebuchet MS"/>
              </a:rPr>
              <a:t>m</a:t>
            </a:r>
            <a:r>
              <a:rPr dirty="0" spc="-5" b="1">
                <a:latin typeface="Trebuchet MS"/>
                <a:cs typeface="Trebuchet MS"/>
              </a:rPr>
              <a:t>a</a:t>
            </a:r>
            <a:r>
              <a:rPr dirty="0" spc="10" b="1">
                <a:latin typeface="Trebuchet MS"/>
                <a:cs typeface="Trebuchet MS"/>
              </a:rPr>
              <a:t>r</a:t>
            </a:r>
            <a:r>
              <a:rPr dirty="0" spc="-50" b="1">
                <a:latin typeface="Trebuchet MS"/>
                <a:cs typeface="Trebuchet MS"/>
              </a:rPr>
              <a:t>k</a:t>
            </a:r>
            <a:r>
              <a:rPr dirty="0" spc="20" b="1">
                <a:latin typeface="Trebuchet MS"/>
                <a:cs typeface="Trebuchet MS"/>
              </a:rPr>
              <a:t>e</a:t>
            </a:r>
            <a:r>
              <a:rPr dirty="0" spc="-20" b="1">
                <a:latin typeface="Trebuchet MS"/>
                <a:cs typeface="Trebuchet MS"/>
              </a:rPr>
              <a:t>t</a:t>
            </a:r>
            <a:r>
              <a:rPr dirty="0" spc="-425" b="1">
                <a:latin typeface="Trebuchet MS"/>
                <a:cs typeface="Trebuchet MS"/>
              </a:rPr>
              <a:t> </a:t>
            </a:r>
            <a:r>
              <a:rPr dirty="0" spc="-50" b="1">
                <a:latin typeface="Trebuchet MS"/>
                <a:cs typeface="Trebuchet MS"/>
              </a:rPr>
              <a:t>b</a:t>
            </a:r>
            <a:r>
              <a:rPr dirty="0" spc="-5" b="1">
                <a:latin typeface="Trebuchet MS"/>
                <a:cs typeface="Trebuchet MS"/>
              </a:rPr>
              <a:t>a</a:t>
            </a:r>
            <a:r>
              <a:rPr dirty="0" b="1">
                <a:latin typeface="Trebuchet MS"/>
                <a:cs typeface="Trebuchet MS"/>
              </a:rPr>
              <a:t>s</a:t>
            </a:r>
            <a:r>
              <a:rPr dirty="0" spc="-50" b="1">
                <a:latin typeface="Trebuchet MS"/>
                <a:cs typeface="Trebuchet MS"/>
              </a:rPr>
              <a:t>k</a:t>
            </a:r>
            <a:r>
              <a:rPr dirty="0" spc="20" b="1">
                <a:latin typeface="Trebuchet MS"/>
                <a:cs typeface="Trebuchet MS"/>
              </a:rPr>
              <a:t>e</a:t>
            </a:r>
            <a:r>
              <a:rPr dirty="0" spc="-20" b="1">
                <a:latin typeface="Trebuchet MS"/>
                <a:cs typeface="Trebuchet MS"/>
              </a:rPr>
              <a:t>t</a:t>
            </a:r>
            <a:r>
              <a:rPr dirty="0" spc="-225" b="1">
                <a:latin typeface="Trebuchet MS"/>
                <a:cs typeface="Trebuchet MS"/>
              </a:rPr>
              <a:t> </a:t>
            </a:r>
            <a:r>
              <a:rPr dirty="0" spc="-5" b="1">
                <a:latin typeface="Trebuchet MS"/>
                <a:cs typeface="Trebuchet MS"/>
              </a:rPr>
              <a:t>a</a:t>
            </a:r>
            <a:r>
              <a:rPr dirty="0" spc="-75" b="1">
                <a:latin typeface="Trebuchet MS"/>
                <a:cs typeface="Trebuchet MS"/>
              </a:rPr>
              <a:t>n</a:t>
            </a:r>
            <a:r>
              <a:rPr dirty="0" spc="-5" b="1">
                <a:latin typeface="Trebuchet MS"/>
                <a:cs typeface="Trebuchet MS"/>
              </a:rPr>
              <a:t>a</a:t>
            </a:r>
            <a:r>
              <a:rPr dirty="0" spc="-90" b="1">
                <a:latin typeface="Trebuchet MS"/>
                <a:cs typeface="Trebuchet MS"/>
              </a:rPr>
              <a:t>l</a:t>
            </a:r>
            <a:r>
              <a:rPr dirty="0" spc="-105" b="1">
                <a:latin typeface="Trebuchet MS"/>
                <a:cs typeface="Trebuchet MS"/>
              </a:rPr>
              <a:t>y</a:t>
            </a:r>
            <a:r>
              <a:rPr dirty="0" b="1">
                <a:latin typeface="Trebuchet MS"/>
                <a:cs typeface="Trebuchet MS"/>
              </a:rPr>
              <a:t>s</a:t>
            </a:r>
            <a:r>
              <a:rPr dirty="0" spc="-100" b="1">
                <a:latin typeface="Trebuchet MS"/>
                <a:cs typeface="Trebuchet MS"/>
              </a:rPr>
              <a:t>i</a:t>
            </a:r>
            <a:r>
              <a:rPr dirty="0" b="1">
                <a:latin typeface="Trebuchet MS"/>
                <a:cs typeface="Trebuchet MS"/>
              </a:rPr>
              <a:t>s</a:t>
            </a:r>
            <a:r>
              <a:rPr dirty="0" spc="50" b="1">
                <a:latin typeface="Trebuchet MS"/>
                <a:cs typeface="Trebuchet MS"/>
              </a:rPr>
              <a:t>)</a:t>
            </a:r>
          </a:p>
          <a:p>
            <a:pPr marL="1026794" indent="-546100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1026160" algn="l"/>
                <a:tab pos="1026794" algn="l"/>
              </a:tabLst>
            </a:pPr>
            <a:r>
              <a:rPr dirty="0" spc="55"/>
              <a:t>T</a:t>
            </a:r>
            <a:r>
              <a:rPr dirty="0">
                <a:latin typeface="Calibri"/>
                <a:cs typeface="Calibri"/>
              </a:rPr>
              <a:t>ư</a:t>
            </a:r>
            <a:r>
              <a:rPr dirty="0" spc="110">
                <a:latin typeface="Calibri"/>
                <a:cs typeface="Calibri"/>
              </a:rPr>
              <a:t> </a:t>
            </a:r>
            <a:r>
              <a:rPr dirty="0" spc="-175"/>
              <a:t>v</a:t>
            </a:r>
            <a:r>
              <a:rPr dirty="0" spc="-40">
                <a:latin typeface="Calibri"/>
                <a:cs typeface="Calibri"/>
              </a:rPr>
              <a:t>ấ</a:t>
            </a:r>
            <a:r>
              <a:rPr dirty="0" spc="-140"/>
              <a:t>n</a:t>
            </a:r>
            <a:r>
              <a:rPr dirty="0" spc="-105"/>
              <a:t> </a:t>
            </a:r>
            <a:r>
              <a:rPr dirty="0" spc="-195"/>
              <a:t>t</a:t>
            </a:r>
            <a:r>
              <a:rPr dirty="0" spc="30"/>
              <a:t>r</a:t>
            </a:r>
            <a:r>
              <a:rPr dirty="0" spc="-10">
                <a:latin typeface="Calibri"/>
                <a:cs typeface="Calibri"/>
              </a:rPr>
              <a:t>ự</a:t>
            </a:r>
            <a:r>
              <a:rPr dirty="0" spc="-175"/>
              <a:t>c</a:t>
            </a:r>
            <a:r>
              <a:rPr dirty="0" spc="-220"/>
              <a:t> </a:t>
            </a:r>
            <a:r>
              <a:rPr dirty="0" spc="-195"/>
              <a:t>t</a:t>
            </a:r>
            <a:r>
              <a:rPr dirty="0" spc="-165"/>
              <a:t>u</a:t>
            </a:r>
            <a:r>
              <a:rPr dirty="0" spc="-160"/>
              <a:t>y</a:t>
            </a:r>
            <a:r>
              <a:rPr dirty="0" spc="5">
                <a:latin typeface="Calibri"/>
                <a:cs typeface="Calibri"/>
              </a:rPr>
              <a:t>ế</a:t>
            </a:r>
            <a:r>
              <a:rPr dirty="0" spc="-140"/>
              <a:t>n</a:t>
            </a:r>
            <a:r>
              <a:rPr dirty="0" spc="-105"/>
              <a:t> </a:t>
            </a:r>
            <a:r>
              <a:rPr dirty="0" spc="-105"/>
              <a:t>(</a:t>
            </a:r>
            <a:r>
              <a:rPr dirty="0" spc="85"/>
              <a:t>o</a:t>
            </a:r>
            <a:r>
              <a:rPr dirty="0" spc="-240"/>
              <a:t>n</a:t>
            </a:r>
            <a:r>
              <a:rPr dirty="0" spc="-90"/>
              <a:t>l</a:t>
            </a:r>
            <a:r>
              <a:rPr dirty="0" spc="-160"/>
              <a:t>i</a:t>
            </a:r>
            <a:r>
              <a:rPr dirty="0" spc="-170"/>
              <a:t>ne</a:t>
            </a:r>
            <a:r>
              <a:rPr dirty="0" spc="-445"/>
              <a:t> </a:t>
            </a:r>
            <a:r>
              <a:rPr dirty="0" spc="-70"/>
              <a:t>r</a:t>
            </a:r>
            <a:r>
              <a:rPr dirty="0" spc="-240"/>
              <a:t>e</a:t>
            </a:r>
            <a:r>
              <a:rPr dirty="0" spc="-190"/>
              <a:t>c</a:t>
            </a:r>
            <a:r>
              <a:rPr dirty="0" spc="85"/>
              <a:t>o</a:t>
            </a:r>
            <a:r>
              <a:rPr dirty="0" spc="-195"/>
              <a:t>mm</a:t>
            </a:r>
            <a:r>
              <a:rPr dirty="0" spc="-240"/>
              <a:t>e</a:t>
            </a:r>
            <a:r>
              <a:rPr dirty="0" spc="-140"/>
              <a:t>n</a:t>
            </a:r>
            <a:r>
              <a:rPr dirty="0" spc="-175"/>
              <a:t>d</a:t>
            </a:r>
            <a:r>
              <a:rPr dirty="0" spc="-285"/>
              <a:t>a</a:t>
            </a:r>
            <a:r>
              <a:rPr dirty="0" spc="-195"/>
              <a:t>t</a:t>
            </a:r>
            <a:r>
              <a:rPr dirty="0" spc="-160"/>
              <a:t>i</a:t>
            </a:r>
            <a:r>
              <a:rPr dirty="0" spc="85"/>
              <a:t>o</a:t>
            </a:r>
            <a:r>
              <a:rPr dirty="0" spc="-140"/>
              <a:t>n)</a:t>
            </a:r>
          </a:p>
          <a:p>
            <a:pPr marL="1026794" indent="-5461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1026160" algn="l"/>
                <a:tab pos="1026794" algn="l"/>
              </a:tabLst>
            </a:pPr>
            <a:r>
              <a:rPr dirty="0" spc="25"/>
              <a:t>H</a:t>
            </a:r>
            <a:r>
              <a:rPr dirty="0" spc="45"/>
              <a:t>i</a:t>
            </a:r>
            <a:r>
              <a:rPr dirty="0" spc="5">
                <a:latin typeface="Calibri"/>
                <a:cs typeface="Calibri"/>
              </a:rPr>
              <a:t>ể</a:t>
            </a:r>
            <a:r>
              <a:rPr dirty="0" spc="-140"/>
              <a:t>u</a:t>
            </a:r>
            <a:r>
              <a:rPr dirty="0" spc="-204"/>
              <a:t> </a:t>
            </a:r>
            <a:r>
              <a:rPr dirty="0" spc="-195"/>
              <a:t>n</a:t>
            </a:r>
            <a:r>
              <a:rPr dirty="0" spc="-160"/>
              <a:t>g</a:t>
            </a:r>
            <a:r>
              <a:rPr dirty="0" spc="-10">
                <a:latin typeface="Calibri"/>
                <a:cs typeface="Calibri"/>
              </a:rPr>
              <a:t>ư</a:t>
            </a:r>
            <a:r>
              <a:rPr dirty="0" spc="-35">
                <a:latin typeface="Calibri"/>
                <a:cs typeface="Calibri"/>
              </a:rPr>
              <a:t>ờ</a:t>
            </a:r>
            <a:r>
              <a:rPr dirty="0" spc="-200"/>
              <a:t>i</a:t>
            </a:r>
            <a:r>
              <a:rPr dirty="0" spc="-165"/>
              <a:t> </a:t>
            </a:r>
            <a:r>
              <a:rPr dirty="0" spc="-175"/>
              <a:t>d</a:t>
            </a:r>
            <a:r>
              <a:rPr dirty="0" spc="-170"/>
              <a:t>ùng</a:t>
            </a:r>
            <a:r>
              <a:rPr dirty="0" spc="-185"/>
              <a:t> </a:t>
            </a:r>
            <a:r>
              <a:rPr dirty="0" spc="-195"/>
              <a:t>t</a:t>
            </a:r>
            <a:r>
              <a:rPr dirty="0" spc="30"/>
              <a:t>r</a:t>
            </a:r>
            <a:r>
              <a:rPr dirty="0" spc="-10">
                <a:latin typeface="Calibri"/>
                <a:cs typeface="Calibri"/>
              </a:rPr>
              <a:t>ự</a:t>
            </a:r>
            <a:r>
              <a:rPr dirty="0" spc="-175"/>
              <a:t>c</a:t>
            </a:r>
            <a:r>
              <a:rPr dirty="0" spc="-120"/>
              <a:t> </a:t>
            </a:r>
            <a:r>
              <a:rPr dirty="0" spc="-195"/>
              <a:t>t</a:t>
            </a:r>
            <a:r>
              <a:rPr dirty="0" spc="-165"/>
              <a:t>u</a:t>
            </a:r>
            <a:r>
              <a:rPr dirty="0" spc="-160"/>
              <a:t>y</a:t>
            </a:r>
            <a:r>
              <a:rPr dirty="0" spc="5">
                <a:latin typeface="Calibri"/>
                <a:cs typeface="Calibri"/>
              </a:rPr>
              <a:t>ế</a:t>
            </a:r>
            <a:r>
              <a:rPr dirty="0" spc="-140"/>
              <a:t>n</a:t>
            </a:r>
            <a:r>
              <a:rPr dirty="0" spc="-204"/>
              <a:t> </a:t>
            </a:r>
            <a:r>
              <a:rPr dirty="0" spc="-105"/>
              <a:t>(</a:t>
            </a:r>
            <a:r>
              <a:rPr dirty="0" spc="-114"/>
              <a:t>u</a:t>
            </a:r>
            <a:r>
              <a:rPr dirty="0" spc="-40"/>
              <a:t>s</a:t>
            </a:r>
            <a:r>
              <a:rPr dirty="0" spc="-240"/>
              <a:t>e</a:t>
            </a:r>
            <a:r>
              <a:rPr dirty="0" spc="20"/>
              <a:t>r</a:t>
            </a:r>
            <a:r>
              <a:rPr dirty="0" spc="-195"/>
              <a:t> </a:t>
            </a:r>
            <a:r>
              <a:rPr dirty="0" spc="-140"/>
              <a:t>un</a:t>
            </a:r>
            <a:r>
              <a:rPr dirty="0" spc="-175"/>
              <a:t>d</a:t>
            </a:r>
            <a:r>
              <a:rPr dirty="0" spc="-240"/>
              <a:t>e</a:t>
            </a:r>
            <a:r>
              <a:rPr dirty="0" spc="30"/>
              <a:t>r</a:t>
            </a:r>
            <a:r>
              <a:rPr dirty="0" spc="-20"/>
              <a:t>s</a:t>
            </a:r>
            <a:r>
              <a:rPr dirty="0" spc="-195"/>
              <a:t>t</a:t>
            </a:r>
            <a:r>
              <a:rPr dirty="0" spc="-285"/>
              <a:t>a</a:t>
            </a:r>
            <a:r>
              <a:rPr dirty="0" spc="-140"/>
              <a:t>n</a:t>
            </a:r>
            <a:r>
              <a:rPr dirty="0" spc="-175"/>
              <a:t>d</a:t>
            </a:r>
            <a:r>
              <a:rPr dirty="0" spc="-160"/>
              <a:t>i</a:t>
            </a:r>
            <a:r>
              <a:rPr dirty="0" spc="-195"/>
              <a:t>n</a:t>
            </a:r>
            <a:r>
              <a:rPr dirty="0" spc="-160"/>
              <a:t>g</a:t>
            </a:r>
            <a:r>
              <a:rPr dirty="0" spc="-135"/>
              <a:t>)</a:t>
            </a:r>
          </a:p>
          <a:p>
            <a:pPr marL="1026794" indent="-5461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1026160" algn="l"/>
                <a:tab pos="1026794" algn="l"/>
              </a:tabLst>
            </a:pPr>
            <a:r>
              <a:rPr dirty="0" spc="-175"/>
              <a:t>P</a:t>
            </a:r>
            <a:r>
              <a:rPr dirty="0" spc="-225"/>
              <a:t>h</a:t>
            </a:r>
            <a:r>
              <a:rPr dirty="0" spc="-200"/>
              <a:t>â</a:t>
            </a:r>
            <a:r>
              <a:rPr dirty="0" spc="-140"/>
              <a:t>n</a:t>
            </a:r>
            <a:r>
              <a:rPr dirty="0" spc="-204"/>
              <a:t> </a:t>
            </a:r>
            <a:r>
              <a:rPr dirty="0" spc="-195"/>
              <a:t>t</a:t>
            </a:r>
            <a:r>
              <a:rPr dirty="0" spc="-160"/>
              <a:t>í</a:t>
            </a:r>
            <a:r>
              <a:rPr dirty="0" spc="-190"/>
              <a:t>c</a:t>
            </a:r>
            <a:r>
              <a:rPr dirty="0" spc="-140"/>
              <a:t>h</a:t>
            </a:r>
            <a:r>
              <a:rPr dirty="0" spc="-105"/>
              <a:t> </a:t>
            </a:r>
            <a:r>
              <a:rPr dirty="0" spc="-195"/>
              <a:t>t</a:t>
            </a:r>
            <a:r>
              <a:rPr dirty="0" spc="-160"/>
              <a:t>ì</a:t>
            </a:r>
            <a:r>
              <a:rPr dirty="0" spc="-180"/>
              <a:t>m</a:t>
            </a:r>
            <a:r>
              <a:rPr dirty="0" spc="-220"/>
              <a:t> </a:t>
            </a:r>
            <a:r>
              <a:rPr dirty="0" spc="-195"/>
              <a:t>n</a:t>
            </a:r>
            <a:r>
              <a:rPr dirty="0" spc="-160"/>
              <a:t>g</a:t>
            </a:r>
            <a:r>
              <a:rPr dirty="0" spc="90"/>
              <a:t>o</a:t>
            </a:r>
            <a:r>
              <a:rPr dirty="0" spc="-40">
                <a:latin typeface="Calibri"/>
                <a:cs typeface="Calibri"/>
              </a:rPr>
              <a:t>ạ</a:t>
            </a:r>
            <a:r>
              <a:rPr dirty="0" spc="-200"/>
              <a:t>i</a:t>
            </a:r>
            <a:r>
              <a:rPr dirty="0" spc="-265"/>
              <a:t> </a:t>
            </a:r>
            <a:r>
              <a:rPr dirty="0" spc="-190"/>
              <a:t>l</a:t>
            </a:r>
            <a:r>
              <a:rPr dirty="0">
                <a:latin typeface="Calibri"/>
                <a:cs typeface="Calibri"/>
              </a:rPr>
              <a:t>ệ</a:t>
            </a:r>
            <a:r>
              <a:rPr dirty="0" spc="125">
                <a:latin typeface="Calibri"/>
                <a:cs typeface="Calibri"/>
              </a:rPr>
              <a:t> </a:t>
            </a:r>
            <a:r>
              <a:rPr dirty="0" spc="-105"/>
              <a:t>(</a:t>
            </a:r>
            <a:r>
              <a:rPr dirty="0" spc="85"/>
              <a:t>o</a:t>
            </a:r>
            <a:r>
              <a:rPr dirty="0" spc="-165"/>
              <a:t>ut</a:t>
            </a:r>
            <a:r>
              <a:rPr dirty="0" spc="-190"/>
              <a:t>l</a:t>
            </a:r>
            <a:r>
              <a:rPr dirty="0" spc="-160"/>
              <a:t>i</a:t>
            </a:r>
            <a:r>
              <a:rPr dirty="0" spc="-240"/>
              <a:t>e</a:t>
            </a:r>
            <a:r>
              <a:rPr dirty="0" spc="20"/>
              <a:t>r</a:t>
            </a:r>
            <a:r>
              <a:rPr dirty="0" spc="-395"/>
              <a:t> </a:t>
            </a:r>
            <a:r>
              <a:rPr dirty="0" spc="-175"/>
              <a:t>d</a:t>
            </a:r>
            <a:r>
              <a:rPr dirty="0" spc="-240"/>
              <a:t>e</a:t>
            </a:r>
            <a:r>
              <a:rPr dirty="0" spc="-195"/>
              <a:t>t</a:t>
            </a:r>
            <a:r>
              <a:rPr dirty="0" spc="-240"/>
              <a:t>e</a:t>
            </a:r>
            <a:r>
              <a:rPr dirty="0" spc="-190"/>
              <a:t>c</a:t>
            </a:r>
            <a:r>
              <a:rPr dirty="0" spc="-195"/>
              <a:t>t</a:t>
            </a:r>
            <a:r>
              <a:rPr dirty="0" spc="-160"/>
              <a:t>i</a:t>
            </a:r>
            <a:r>
              <a:rPr dirty="0" spc="85"/>
              <a:t>o</a:t>
            </a:r>
            <a:r>
              <a:rPr dirty="0" spc="-140"/>
              <a:t>n)</a:t>
            </a:r>
          </a:p>
          <a:p>
            <a:pPr marL="1026794" marR="2426970" indent="-546100">
              <a:lnSpc>
                <a:spcPct val="100000"/>
              </a:lnSpc>
              <a:spcBef>
                <a:spcPts val="700"/>
              </a:spcBef>
              <a:buFont typeface="Trebuchet MS"/>
              <a:buAutoNum type="arabicPeriod"/>
              <a:tabLst>
                <a:tab pos="1026160" algn="l"/>
                <a:tab pos="1026794" algn="l"/>
              </a:tabLst>
            </a:pPr>
            <a:r>
              <a:rPr dirty="0" spc="35">
                <a:latin typeface="Calibri"/>
                <a:cs typeface="Calibri"/>
              </a:rPr>
              <a:t>Ứ</a:t>
            </a:r>
            <a:r>
              <a:rPr dirty="0" spc="-185"/>
              <a:t>ng</a:t>
            </a:r>
            <a:r>
              <a:rPr dirty="0" spc="-185"/>
              <a:t> </a:t>
            </a:r>
            <a:r>
              <a:rPr dirty="0" spc="-175"/>
              <a:t>d</a:t>
            </a:r>
            <a:r>
              <a:rPr dirty="0" spc="20">
                <a:latin typeface="Calibri"/>
                <a:cs typeface="Calibri"/>
              </a:rPr>
              <a:t>ụ</a:t>
            </a:r>
            <a:r>
              <a:rPr dirty="0" spc="-185"/>
              <a:t>ng</a:t>
            </a:r>
            <a:r>
              <a:rPr dirty="0" spc="-185"/>
              <a:t> </a:t>
            </a:r>
            <a:r>
              <a:rPr dirty="0" spc="-195"/>
              <a:t>t</a:t>
            </a:r>
            <a:r>
              <a:rPr dirty="0" spc="-70"/>
              <a:t>r</a:t>
            </a:r>
            <a:r>
              <a:rPr dirty="0" spc="85"/>
              <a:t>o</a:t>
            </a:r>
            <a:r>
              <a:rPr dirty="0" spc="-185"/>
              <a:t>ng</a:t>
            </a:r>
            <a:r>
              <a:rPr dirty="0" spc="-185"/>
              <a:t> </a:t>
            </a:r>
            <a:r>
              <a:rPr dirty="0" spc="-190"/>
              <a:t>c</a:t>
            </a:r>
            <a:r>
              <a:rPr dirty="0" spc="-285"/>
              <a:t>á</a:t>
            </a:r>
            <a:r>
              <a:rPr dirty="0" spc="-175"/>
              <a:t>c</a:t>
            </a:r>
            <a:r>
              <a:rPr dirty="0" spc="-120"/>
              <a:t> </a:t>
            </a:r>
            <a:r>
              <a:rPr dirty="0" spc="-245"/>
              <a:t>b</a:t>
            </a:r>
            <a:r>
              <a:rPr dirty="0" spc="-215"/>
              <a:t>à</a:t>
            </a:r>
            <a:r>
              <a:rPr dirty="0" spc="-200"/>
              <a:t>i</a:t>
            </a:r>
            <a:r>
              <a:rPr dirty="0" spc="-165"/>
              <a:t> </a:t>
            </a:r>
            <a:r>
              <a:rPr dirty="0" spc="-195"/>
              <a:t>t</a:t>
            </a:r>
            <a:r>
              <a:rPr dirty="0" spc="85"/>
              <a:t>o</a:t>
            </a:r>
            <a:r>
              <a:rPr dirty="0" spc="-285"/>
              <a:t>á</a:t>
            </a:r>
            <a:r>
              <a:rPr dirty="0" spc="-140"/>
              <a:t>n</a:t>
            </a:r>
            <a:r>
              <a:rPr dirty="0" spc="-204"/>
              <a:t> </a:t>
            </a:r>
            <a:r>
              <a:rPr dirty="0" spc="-175"/>
              <a:t>v</a:t>
            </a:r>
            <a:r>
              <a:rPr dirty="0" spc="-155"/>
              <a:t>i</a:t>
            </a:r>
            <a:r>
              <a:rPr dirty="0" spc="5">
                <a:latin typeface="Calibri"/>
                <a:cs typeface="Calibri"/>
              </a:rPr>
              <a:t>ễ</a:t>
            </a:r>
            <a:r>
              <a:rPr dirty="0" spc="-140"/>
              <a:t>n</a:t>
            </a:r>
            <a:r>
              <a:rPr dirty="0" spc="-204"/>
              <a:t> </a:t>
            </a:r>
            <a:r>
              <a:rPr dirty="0" spc="-195"/>
              <a:t>t</a:t>
            </a:r>
            <a:r>
              <a:rPr dirty="0" spc="-50"/>
              <a:t>h</a:t>
            </a:r>
            <a:r>
              <a:rPr dirty="0" spc="-10"/>
              <a:t>ô</a:t>
            </a:r>
            <a:r>
              <a:rPr dirty="0" spc="-145"/>
              <a:t>ng  </a:t>
            </a:r>
            <a:r>
              <a:rPr dirty="0" spc="-105"/>
              <a:t>(</a:t>
            </a:r>
            <a:r>
              <a:rPr dirty="0" spc="-175"/>
              <a:t>v</a:t>
            </a:r>
            <a:r>
              <a:rPr dirty="0" spc="-175"/>
              <a:t>d</a:t>
            </a:r>
            <a:r>
              <a:rPr dirty="0" spc="-445"/>
              <a:t>:</a:t>
            </a:r>
            <a:r>
              <a:rPr dirty="0" spc="-465"/>
              <a:t> </a:t>
            </a:r>
            <a:r>
              <a:rPr dirty="0" spc="-190"/>
              <a:t>c</a:t>
            </a:r>
            <a:r>
              <a:rPr dirty="0" spc="-95"/>
              <a:t>hu</a:t>
            </a:r>
            <a:r>
              <a:rPr dirty="0" spc="-60"/>
              <a:t>r</a:t>
            </a:r>
            <a:r>
              <a:rPr dirty="0" spc="-140"/>
              <a:t>n</a:t>
            </a:r>
            <a:r>
              <a:rPr dirty="0" spc="-204"/>
              <a:t> </a:t>
            </a:r>
            <a:r>
              <a:rPr dirty="0" spc="-90"/>
              <a:t>p</a:t>
            </a:r>
            <a:r>
              <a:rPr dirty="0" spc="-155"/>
              <a:t>r</a:t>
            </a:r>
            <a:r>
              <a:rPr dirty="0" spc="-240"/>
              <a:t>e</a:t>
            </a:r>
            <a:r>
              <a:rPr dirty="0" spc="-175"/>
              <a:t>d</a:t>
            </a:r>
            <a:r>
              <a:rPr dirty="0" spc="-160"/>
              <a:t>i</a:t>
            </a:r>
            <a:r>
              <a:rPr dirty="0" spc="-190"/>
              <a:t>c</a:t>
            </a:r>
            <a:r>
              <a:rPr dirty="0" spc="-195"/>
              <a:t>t</a:t>
            </a:r>
            <a:r>
              <a:rPr dirty="0" spc="-160"/>
              <a:t>i</a:t>
            </a:r>
            <a:r>
              <a:rPr dirty="0" spc="85"/>
              <a:t>o</a:t>
            </a:r>
            <a:r>
              <a:rPr dirty="0" spc="-140"/>
              <a:t>n)</a:t>
            </a:r>
          </a:p>
          <a:p>
            <a:pPr marL="1026794" indent="-5461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1026160" algn="l"/>
                <a:tab pos="1026794" algn="l"/>
              </a:tabLst>
            </a:pPr>
            <a:r>
              <a:rPr dirty="0" spc="-175"/>
              <a:t>P</a:t>
            </a:r>
            <a:r>
              <a:rPr dirty="0" spc="-225"/>
              <a:t>h</a:t>
            </a:r>
            <a:r>
              <a:rPr dirty="0" spc="-200"/>
              <a:t>â</a:t>
            </a:r>
            <a:r>
              <a:rPr dirty="0" spc="-140"/>
              <a:t>n</a:t>
            </a:r>
            <a:r>
              <a:rPr dirty="0" spc="-204"/>
              <a:t> </a:t>
            </a:r>
            <a:r>
              <a:rPr dirty="0" spc="-195"/>
              <a:t>t</a:t>
            </a:r>
            <a:r>
              <a:rPr dirty="0" spc="-160"/>
              <a:t>í</a:t>
            </a:r>
            <a:r>
              <a:rPr dirty="0" spc="-190"/>
              <a:t>c</a:t>
            </a:r>
            <a:r>
              <a:rPr dirty="0" spc="-140"/>
              <a:t>h</a:t>
            </a:r>
            <a:r>
              <a:rPr dirty="0" spc="-105"/>
              <a:t> </a:t>
            </a:r>
            <a:r>
              <a:rPr dirty="0" spc="-175"/>
              <a:t>d</a:t>
            </a:r>
            <a:r>
              <a:rPr dirty="0">
                <a:latin typeface="Calibri"/>
                <a:cs typeface="Calibri"/>
              </a:rPr>
              <a:t>ữ</a:t>
            </a:r>
            <a:r>
              <a:rPr dirty="0" spc="110">
                <a:latin typeface="Calibri"/>
                <a:cs typeface="Calibri"/>
              </a:rPr>
              <a:t> </a:t>
            </a:r>
            <a:r>
              <a:rPr dirty="0" spc="-175"/>
              <a:t>li</a:t>
            </a:r>
            <a:r>
              <a:rPr dirty="0" spc="5">
                <a:latin typeface="Calibri"/>
                <a:cs typeface="Calibri"/>
              </a:rPr>
              <a:t>ệ</a:t>
            </a:r>
            <a:r>
              <a:rPr dirty="0" spc="-140"/>
              <a:t>u</a:t>
            </a:r>
            <a:r>
              <a:rPr dirty="0" spc="-305"/>
              <a:t> </a:t>
            </a:r>
            <a:r>
              <a:rPr dirty="0" spc="-175"/>
              <a:t>d</a:t>
            </a:r>
            <a:r>
              <a:rPr dirty="0" spc="-200"/>
              <a:t>i</a:t>
            </a:r>
            <a:r>
              <a:rPr dirty="0" spc="-65"/>
              <a:t> </a:t>
            </a:r>
            <a:r>
              <a:rPr dirty="0" spc="-195"/>
              <a:t>t</a:t>
            </a:r>
            <a:r>
              <a:rPr dirty="0" spc="30"/>
              <a:t>r</a:t>
            </a:r>
            <a:r>
              <a:rPr dirty="0" spc="-165"/>
              <a:t>u</a:t>
            </a:r>
            <a:r>
              <a:rPr dirty="0" spc="-160"/>
              <a:t>y</a:t>
            </a:r>
            <a:r>
              <a:rPr dirty="0" spc="5">
                <a:latin typeface="Calibri"/>
                <a:cs typeface="Calibri"/>
              </a:rPr>
              <a:t>ề</a:t>
            </a:r>
            <a:r>
              <a:rPr dirty="0" spc="-295"/>
              <a:t>n.</a:t>
            </a:r>
          </a:p>
          <a:p>
            <a:pPr marL="1026794" indent="-5461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1026160" algn="l"/>
                <a:tab pos="1026794" algn="l"/>
              </a:tabLst>
            </a:pPr>
            <a:r>
              <a:rPr dirty="0" spc="-175"/>
              <a:t>P</a:t>
            </a:r>
            <a:r>
              <a:rPr dirty="0" spc="-225"/>
              <a:t>h</a:t>
            </a:r>
            <a:r>
              <a:rPr dirty="0" spc="-200"/>
              <a:t>â</a:t>
            </a:r>
            <a:r>
              <a:rPr dirty="0" spc="-140"/>
              <a:t>n</a:t>
            </a:r>
            <a:r>
              <a:rPr dirty="0" spc="-204"/>
              <a:t> </a:t>
            </a:r>
            <a:r>
              <a:rPr dirty="0" spc="-195"/>
              <a:t>t</a:t>
            </a:r>
            <a:r>
              <a:rPr dirty="0" spc="-160"/>
              <a:t>í</a:t>
            </a:r>
            <a:r>
              <a:rPr dirty="0" spc="-190"/>
              <a:t>c</a:t>
            </a:r>
            <a:r>
              <a:rPr dirty="0" spc="-140"/>
              <a:t>h</a:t>
            </a:r>
            <a:r>
              <a:rPr dirty="0" spc="-105"/>
              <a:t> </a:t>
            </a:r>
            <a:r>
              <a:rPr dirty="0" spc="-175"/>
              <a:t>d</a:t>
            </a:r>
            <a:r>
              <a:rPr dirty="0">
                <a:latin typeface="Calibri"/>
                <a:cs typeface="Calibri"/>
              </a:rPr>
              <a:t>ữ</a:t>
            </a:r>
            <a:r>
              <a:rPr dirty="0" spc="110">
                <a:latin typeface="Calibri"/>
                <a:cs typeface="Calibri"/>
              </a:rPr>
              <a:t> </a:t>
            </a:r>
            <a:r>
              <a:rPr dirty="0" spc="-190"/>
              <a:t>c</a:t>
            </a:r>
            <a:r>
              <a:rPr dirty="0" spc="-40">
                <a:latin typeface="Calibri"/>
                <a:cs typeface="Calibri"/>
              </a:rPr>
              <a:t>ấ</a:t>
            </a:r>
            <a:r>
              <a:rPr dirty="0" spc="-140"/>
              <a:t>u</a:t>
            </a:r>
            <a:r>
              <a:rPr dirty="0" spc="-105"/>
              <a:t> </a:t>
            </a:r>
            <a:r>
              <a:rPr dirty="0" spc="-195"/>
              <a:t>t</a:t>
            </a:r>
            <a:r>
              <a:rPr dirty="0" spc="30"/>
              <a:t>r</a:t>
            </a:r>
            <a:r>
              <a:rPr dirty="0" spc="-160"/>
              <a:t>úc</a:t>
            </a:r>
            <a:r>
              <a:rPr dirty="0" spc="-220"/>
              <a:t> </a:t>
            </a:r>
            <a:r>
              <a:rPr dirty="0" spc="-195"/>
              <a:t>m</a:t>
            </a:r>
            <a:r>
              <a:rPr dirty="0" spc="-40">
                <a:latin typeface="Calibri"/>
                <a:cs typeface="Calibri"/>
              </a:rPr>
              <a:t>ạ</a:t>
            </a:r>
            <a:r>
              <a:rPr dirty="0" spc="-195"/>
              <a:t>n</a:t>
            </a:r>
            <a:r>
              <a:rPr dirty="0" spc="-160"/>
              <a:t>g</a:t>
            </a:r>
            <a:r>
              <a:rPr dirty="0" spc="-445"/>
              <a:t>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6299" y="431800"/>
            <a:ext cx="8369300" cy="6273800"/>
            <a:chOff x="876299" y="431800"/>
            <a:chExt cx="8369300" cy="6273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299" y="431800"/>
              <a:ext cx="5842000" cy="328930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1500" y="2590801"/>
              <a:ext cx="4864101" cy="411479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719197"/>
            <a:ext cx="5234940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65"/>
              <a:t>Các</a:t>
            </a:r>
            <a:r>
              <a:rPr dirty="0" sz="3800" spc="-60"/>
              <a:t> </a:t>
            </a:r>
            <a:r>
              <a:rPr dirty="0" sz="3800" spc="45">
                <a:latin typeface="Calibri"/>
                <a:cs typeface="Calibri"/>
              </a:rPr>
              <a:t>ứ</a:t>
            </a:r>
            <a:r>
              <a:rPr dirty="0" sz="3800" spc="45"/>
              <a:t>ng</a:t>
            </a:r>
            <a:r>
              <a:rPr dirty="0" sz="3800" spc="-120"/>
              <a:t> </a:t>
            </a:r>
            <a:r>
              <a:rPr dirty="0" sz="3800" spc="10"/>
              <a:t>d</a:t>
            </a:r>
            <a:r>
              <a:rPr dirty="0" sz="3800" spc="10">
                <a:latin typeface="Calibri"/>
                <a:cs typeface="Calibri"/>
              </a:rPr>
              <a:t>ụ</a:t>
            </a:r>
            <a:r>
              <a:rPr dirty="0" sz="3800" spc="10"/>
              <a:t>ng</a:t>
            </a:r>
            <a:r>
              <a:rPr dirty="0" sz="3800" spc="-20"/>
              <a:t> th</a:t>
            </a:r>
            <a:r>
              <a:rPr dirty="0" sz="3800" spc="-20">
                <a:latin typeface="Calibri"/>
                <a:cs typeface="Calibri"/>
              </a:rPr>
              <a:t>ự</a:t>
            </a:r>
            <a:r>
              <a:rPr dirty="0" sz="3800" spc="-20"/>
              <a:t>c</a:t>
            </a:r>
            <a:r>
              <a:rPr dirty="0" sz="3800" spc="-160"/>
              <a:t> </a:t>
            </a:r>
            <a:r>
              <a:rPr dirty="0" sz="3800" spc="-50"/>
              <a:t>ti</a:t>
            </a:r>
            <a:r>
              <a:rPr dirty="0" sz="3800" spc="-50">
                <a:latin typeface="Calibri"/>
                <a:cs typeface="Calibri"/>
              </a:rPr>
              <a:t>ễ</a:t>
            </a:r>
            <a:r>
              <a:rPr dirty="0" sz="3800" spc="-50"/>
              <a:t>n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5182" y="1456786"/>
            <a:ext cx="8364220" cy="479044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35">
                <a:latin typeface="Calibri"/>
                <a:cs typeface="Calibri"/>
              </a:rPr>
              <a:t>ớ</a:t>
            </a:r>
            <a:r>
              <a:rPr dirty="0" sz="3000" spc="-275">
                <a:latin typeface="Trebuchet MS"/>
                <a:cs typeface="Trebuchet MS"/>
              </a:rPr>
              <a:t>p</a:t>
            </a:r>
            <a:r>
              <a:rPr dirty="0" sz="3000" spc="-445">
                <a:latin typeface="Trebuchet MS"/>
                <a:cs typeface="Trebuchet MS"/>
              </a:rPr>
              <a:t>,</a:t>
            </a:r>
            <a:r>
              <a:rPr dirty="0" sz="3000" spc="-36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90">
                <a:latin typeface="Trebuchet MS"/>
                <a:cs typeface="Trebuchet MS"/>
              </a:rPr>
              <a:t>o</a:t>
            </a:r>
            <a:r>
              <a:rPr dirty="0" sz="3000" spc="-40">
                <a:latin typeface="Calibri"/>
                <a:cs typeface="Calibri"/>
              </a:rPr>
              <a:t>ạ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265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20">
                <a:latin typeface="Trebuchet MS"/>
                <a:cs typeface="Trebuchet MS"/>
              </a:rPr>
              <a:t>ss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310">
                <a:latin typeface="Trebuchet MS"/>
                <a:cs typeface="Trebuchet MS"/>
              </a:rPr>
              <a:t>f</a:t>
            </a:r>
            <a:r>
              <a:rPr dirty="0" sz="3000" spc="-260">
                <a:latin typeface="Trebuchet MS"/>
                <a:cs typeface="Trebuchet MS"/>
              </a:rPr>
              <a:t>i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60">
                <a:latin typeface="Trebuchet MS"/>
                <a:cs typeface="Trebuchet MS"/>
              </a:rPr>
              <a:t>i</a:t>
            </a:r>
            <a:r>
              <a:rPr dirty="0" sz="3000" spc="-15">
                <a:latin typeface="Trebuchet MS"/>
                <a:cs typeface="Trebuchet MS"/>
              </a:rPr>
              <a:t>o</a:t>
            </a:r>
            <a:r>
              <a:rPr dirty="0" sz="3000" spc="-445">
                <a:latin typeface="Trebuchet MS"/>
                <a:cs typeface="Trebuchet MS"/>
              </a:rPr>
              <a:t>n</a:t>
            </a:r>
            <a:r>
              <a:rPr dirty="0" sz="3000" spc="-475">
                <a:latin typeface="Trebuchet MS"/>
                <a:cs typeface="Trebuchet MS"/>
              </a:rPr>
              <a:t>/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20">
                <a:latin typeface="Trebuchet MS"/>
                <a:cs typeface="Trebuchet MS"/>
              </a:rPr>
              <a:t>s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405">
                <a:latin typeface="Trebuchet MS"/>
                <a:cs typeface="Trebuchet MS"/>
              </a:rPr>
              <a:t> 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40">
                <a:latin typeface="Trebuchet MS"/>
                <a:cs typeface="Trebuchet MS"/>
              </a:rPr>
              <a:t>u</a:t>
            </a:r>
            <a:r>
              <a:rPr dirty="0" sz="3000" spc="-90">
                <a:latin typeface="Trebuchet MS"/>
                <a:cs typeface="Trebuchet MS"/>
              </a:rPr>
              <a:t>l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li</a:t>
            </a:r>
            <a:r>
              <a:rPr dirty="0" sz="3000" spc="5">
                <a:latin typeface="Calibri"/>
                <a:cs typeface="Calibri"/>
              </a:rPr>
              <a:t>ệ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305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215">
                <a:latin typeface="Trebuchet MS"/>
                <a:cs typeface="Trebuchet MS"/>
              </a:rPr>
              <a:t>á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>
                <a:latin typeface="Calibri"/>
                <a:cs typeface="Calibri"/>
              </a:rPr>
              <a:t>ẻ</a:t>
            </a:r>
            <a:r>
              <a:rPr dirty="0" sz="3000" spc="25">
                <a:latin typeface="Calibri"/>
                <a:cs typeface="Calibri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20">
                <a:latin typeface="Trebuchet MS"/>
                <a:cs typeface="Trebuchet MS"/>
              </a:rPr>
              <a:t>k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215">
                <a:latin typeface="Trebuchet MS"/>
                <a:cs typeface="Trebuchet MS"/>
              </a:rPr>
              <a:t>a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220">
                <a:latin typeface="Trebuchet MS"/>
                <a:cs typeface="Trebuchet MS"/>
              </a:rPr>
              <a:t>k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225">
                <a:latin typeface="Trebuchet MS"/>
                <a:cs typeface="Trebuchet MS"/>
              </a:rPr>
              <a:t>n</a:t>
            </a:r>
            <a:r>
              <a:rPr dirty="0" sz="3000" spc="-200">
                <a:latin typeface="Trebuchet MS"/>
                <a:cs typeface="Trebuchet MS"/>
              </a:rPr>
              <a:t>a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185">
                <a:latin typeface="Trebuchet MS"/>
                <a:cs typeface="Trebuchet MS"/>
              </a:rPr>
              <a:t>y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180" b="1">
                <a:latin typeface="Trebuchet MS"/>
                <a:cs typeface="Trebuchet MS"/>
              </a:rPr>
              <a:t>T</a:t>
            </a:r>
            <a:r>
              <a:rPr dirty="0" sz="3000" spc="180" b="1">
                <a:latin typeface="Calibri"/>
                <a:cs typeface="Calibri"/>
              </a:rPr>
              <a:t>ư</a:t>
            </a:r>
            <a:r>
              <a:rPr dirty="0" sz="3000" spc="75" b="1">
                <a:latin typeface="Calibri"/>
                <a:cs typeface="Calibri"/>
              </a:rPr>
              <a:t> </a:t>
            </a:r>
            <a:r>
              <a:rPr dirty="0" sz="3000" spc="-30" b="1">
                <a:latin typeface="Trebuchet MS"/>
                <a:cs typeface="Trebuchet MS"/>
              </a:rPr>
              <a:t>v</a:t>
            </a:r>
            <a:r>
              <a:rPr dirty="0" sz="3000" spc="-30" b="1">
                <a:latin typeface="Calibri"/>
                <a:cs typeface="Calibri"/>
              </a:rPr>
              <a:t>ấ</a:t>
            </a:r>
            <a:r>
              <a:rPr dirty="0" sz="3000" spc="-30" b="1">
                <a:latin typeface="Trebuchet MS"/>
                <a:cs typeface="Trebuchet MS"/>
              </a:rPr>
              <a:t>n</a:t>
            </a:r>
            <a:r>
              <a:rPr dirty="0" sz="3000" spc="-155" b="1">
                <a:latin typeface="Trebuchet MS"/>
                <a:cs typeface="Trebuchet MS"/>
              </a:rPr>
              <a:t> </a:t>
            </a:r>
            <a:r>
              <a:rPr dirty="0" sz="3000" spc="-15" b="1">
                <a:latin typeface="Trebuchet MS"/>
                <a:cs typeface="Trebuchet MS"/>
              </a:rPr>
              <a:t>tr</a:t>
            </a:r>
            <a:r>
              <a:rPr dirty="0" sz="3000" spc="-15" b="1">
                <a:latin typeface="Calibri"/>
                <a:cs typeface="Calibri"/>
              </a:rPr>
              <a:t>ự</a:t>
            </a:r>
            <a:r>
              <a:rPr dirty="0" sz="3000" spc="-15" b="1">
                <a:latin typeface="Trebuchet MS"/>
                <a:cs typeface="Trebuchet MS"/>
              </a:rPr>
              <a:t>c</a:t>
            </a:r>
            <a:r>
              <a:rPr dirty="0" sz="3000" spc="-105" b="1">
                <a:latin typeface="Trebuchet MS"/>
                <a:cs typeface="Trebuchet MS"/>
              </a:rPr>
              <a:t> </a:t>
            </a:r>
            <a:r>
              <a:rPr dirty="0" sz="3000" spc="-45" b="1">
                <a:latin typeface="Trebuchet MS"/>
                <a:cs typeface="Trebuchet MS"/>
              </a:rPr>
              <a:t>tuy</a:t>
            </a:r>
            <a:r>
              <a:rPr dirty="0" sz="3000" spc="-45" b="1">
                <a:latin typeface="Calibri"/>
                <a:cs typeface="Calibri"/>
              </a:rPr>
              <a:t>ế</a:t>
            </a:r>
            <a:r>
              <a:rPr dirty="0" sz="3000" spc="-45" b="1">
                <a:latin typeface="Trebuchet MS"/>
                <a:cs typeface="Trebuchet MS"/>
              </a:rPr>
              <a:t>n</a:t>
            </a:r>
            <a:r>
              <a:rPr dirty="0" sz="3000" spc="-50" b="1">
                <a:latin typeface="Trebuchet MS"/>
                <a:cs typeface="Trebuchet MS"/>
              </a:rPr>
              <a:t> </a:t>
            </a:r>
            <a:r>
              <a:rPr dirty="0" sz="3000" spc="-30" b="1">
                <a:latin typeface="Trebuchet MS"/>
                <a:cs typeface="Trebuchet MS"/>
              </a:rPr>
              <a:t>(online</a:t>
            </a:r>
            <a:r>
              <a:rPr dirty="0" sz="3000" spc="-160" b="1">
                <a:latin typeface="Trebuchet MS"/>
                <a:cs typeface="Trebuchet MS"/>
              </a:rPr>
              <a:t> </a:t>
            </a:r>
            <a:r>
              <a:rPr dirty="0" sz="3000" spc="25" b="1">
                <a:latin typeface="Trebuchet MS"/>
                <a:cs typeface="Trebuchet MS"/>
              </a:rPr>
              <a:t>recommendation)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25">
                <a:latin typeface="Trebuchet MS"/>
                <a:cs typeface="Trebuchet MS"/>
              </a:rPr>
              <a:t>H</a:t>
            </a:r>
            <a:r>
              <a:rPr dirty="0" sz="3000" spc="45">
                <a:latin typeface="Trebuchet MS"/>
                <a:cs typeface="Trebuchet MS"/>
              </a:rPr>
              <a:t>i</a:t>
            </a:r>
            <a:r>
              <a:rPr dirty="0" sz="3000" spc="5">
                <a:latin typeface="Calibri"/>
                <a:cs typeface="Calibri"/>
              </a:rPr>
              <a:t>ể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ờ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16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170">
                <a:latin typeface="Trebuchet MS"/>
                <a:cs typeface="Trebuchet MS"/>
              </a:rPr>
              <a:t>ùng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0">
                <a:latin typeface="Calibri"/>
                <a:cs typeface="Calibri"/>
              </a:rPr>
              <a:t>ự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5">
                <a:latin typeface="Trebuchet MS"/>
                <a:cs typeface="Trebuchet MS"/>
              </a:rPr>
              <a:t>u</a:t>
            </a:r>
            <a:r>
              <a:rPr dirty="0" sz="3000" spc="-160">
                <a:latin typeface="Trebuchet MS"/>
                <a:cs typeface="Trebuchet MS"/>
              </a:rPr>
              <a:t>y</a:t>
            </a:r>
            <a:r>
              <a:rPr dirty="0" sz="3000" spc="5">
                <a:latin typeface="Calibri"/>
                <a:cs typeface="Calibri"/>
              </a:rPr>
              <a:t>ế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14">
                <a:latin typeface="Trebuchet MS"/>
                <a:cs typeface="Trebuchet MS"/>
              </a:rPr>
              <a:t>u</a:t>
            </a:r>
            <a:r>
              <a:rPr dirty="0" sz="3000" spc="-40">
                <a:latin typeface="Trebuchet MS"/>
                <a:cs typeface="Trebuchet MS"/>
              </a:rPr>
              <a:t>s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20">
                <a:latin typeface="Trebuchet MS"/>
                <a:cs typeface="Trebuchet MS"/>
              </a:rPr>
              <a:t>r</a:t>
            </a:r>
            <a:r>
              <a:rPr dirty="0" sz="3000" spc="-195">
                <a:latin typeface="Trebuchet MS"/>
                <a:cs typeface="Trebuchet MS"/>
              </a:rPr>
              <a:t> </a:t>
            </a:r>
            <a:r>
              <a:rPr dirty="0" sz="3000" spc="-140">
                <a:latin typeface="Trebuchet MS"/>
                <a:cs typeface="Trebuchet MS"/>
              </a:rPr>
              <a:t>un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ì</a:t>
            </a:r>
            <a:r>
              <a:rPr dirty="0" sz="3000" spc="-180">
                <a:latin typeface="Trebuchet MS"/>
                <a:cs typeface="Trebuchet MS"/>
              </a:rPr>
              <a:t>m</a:t>
            </a:r>
            <a:r>
              <a:rPr dirty="0" sz="3000" spc="-2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90">
                <a:latin typeface="Trebuchet MS"/>
                <a:cs typeface="Trebuchet MS"/>
              </a:rPr>
              <a:t>o</a:t>
            </a:r>
            <a:r>
              <a:rPr dirty="0" sz="3000" spc="-40">
                <a:latin typeface="Calibri"/>
                <a:cs typeface="Calibri"/>
              </a:rPr>
              <a:t>ạ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26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>
                <a:latin typeface="Calibri"/>
                <a:cs typeface="Calibri"/>
              </a:rPr>
              <a:t>ệ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65">
                <a:latin typeface="Trebuchet MS"/>
                <a:cs typeface="Trebuchet MS"/>
              </a:rPr>
              <a:t>ut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20">
                <a:latin typeface="Trebuchet MS"/>
                <a:cs typeface="Trebuchet MS"/>
              </a:rPr>
              <a:t>r</a:t>
            </a:r>
            <a:r>
              <a:rPr dirty="0" sz="3000" spc="-39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n)</a:t>
            </a:r>
            <a:endParaRPr sz="3000">
              <a:latin typeface="Trebuchet MS"/>
              <a:cs typeface="Trebuchet MS"/>
            </a:endParaRPr>
          </a:p>
          <a:p>
            <a:pPr marL="558800" marR="1779905" indent="-546100">
              <a:lnSpc>
                <a:spcPct val="100000"/>
              </a:lnSpc>
              <a:spcBef>
                <a:spcPts val="700"/>
              </a:spcBef>
              <a:buFont typeface="Trebuchet MS"/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35">
                <a:latin typeface="Calibri"/>
                <a:cs typeface="Calibri"/>
              </a:rPr>
              <a:t>Ứ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20">
                <a:latin typeface="Calibri"/>
                <a:cs typeface="Calibri"/>
              </a:rPr>
              <a:t>ụ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70">
                <a:latin typeface="Trebuchet MS"/>
                <a:cs typeface="Trebuchet MS"/>
              </a:rPr>
              <a:t>r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2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215">
                <a:latin typeface="Trebuchet MS"/>
                <a:cs typeface="Trebuchet MS"/>
              </a:rPr>
              <a:t>à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16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285">
                <a:latin typeface="Trebuchet MS"/>
                <a:cs typeface="Trebuchet MS"/>
              </a:rPr>
              <a:t>á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v</a:t>
            </a:r>
            <a:r>
              <a:rPr dirty="0" sz="3000" spc="-155">
                <a:latin typeface="Trebuchet MS"/>
                <a:cs typeface="Trebuchet MS"/>
              </a:rPr>
              <a:t>i</a:t>
            </a:r>
            <a:r>
              <a:rPr dirty="0" sz="3000" spc="5">
                <a:latin typeface="Calibri"/>
                <a:cs typeface="Calibri"/>
              </a:rPr>
              <a:t>ễ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50">
                <a:latin typeface="Trebuchet MS"/>
                <a:cs typeface="Trebuchet MS"/>
              </a:rPr>
              <a:t>h</a:t>
            </a:r>
            <a:r>
              <a:rPr dirty="0" sz="3000" spc="-10">
                <a:latin typeface="Trebuchet MS"/>
                <a:cs typeface="Trebuchet MS"/>
              </a:rPr>
              <a:t>ô</a:t>
            </a:r>
            <a:r>
              <a:rPr dirty="0" sz="3000" spc="-145">
                <a:latin typeface="Trebuchet MS"/>
                <a:cs typeface="Trebuchet MS"/>
              </a:rPr>
              <a:t>ng 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75">
                <a:latin typeface="Trebuchet MS"/>
                <a:cs typeface="Trebuchet MS"/>
              </a:rPr>
              <a:t>v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445">
                <a:latin typeface="Trebuchet MS"/>
                <a:cs typeface="Trebuchet MS"/>
              </a:rPr>
              <a:t>:</a:t>
            </a:r>
            <a:r>
              <a:rPr dirty="0" sz="3000" spc="-46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95">
                <a:latin typeface="Trebuchet MS"/>
                <a:cs typeface="Trebuchet MS"/>
              </a:rPr>
              <a:t>hu</a:t>
            </a:r>
            <a:r>
              <a:rPr dirty="0" sz="3000" spc="-60">
                <a:latin typeface="Trebuchet MS"/>
                <a:cs typeface="Trebuchet MS"/>
              </a:rPr>
              <a:t>r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90">
                <a:latin typeface="Trebuchet MS"/>
                <a:cs typeface="Trebuchet MS"/>
              </a:rPr>
              <a:t>p</a:t>
            </a:r>
            <a:r>
              <a:rPr dirty="0" sz="3000" spc="-155">
                <a:latin typeface="Trebuchet MS"/>
                <a:cs typeface="Trebuchet MS"/>
              </a:rPr>
              <a:t>r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li</a:t>
            </a:r>
            <a:r>
              <a:rPr dirty="0" sz="3000" spc="5">
                <a:latin typeface="Calibri"/>
                <a:cs typeface="Calibri"/>
              </a:rPr>
              <a:t>ệ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3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6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65">
                <a:latin typeface="Trebuchet MS"/>
                <a:cs typeface="Trebuchet MS"/>
              </a:rPr>
              <a:t>u</a:t>
            </a:r>
            <a:r>
              <a:rPr dirty="0" sz="3000" spc="-160">
                <a:latin typeface="Trebuchet MS"/>
                <a:cs typeface="Trebuchet MS"/>
              </a:rPr>
              <a:t>y</a:t>
            </a:r>
            <a:r>
              <a:rPr dirty="0" sz="3000" spc="5">
                <a:latin typeface="Calibri"/>
                <a:cs typeface="Calibri"/>
              </a:rPr>
              <a:t>ề</a:t>
            </a:r>
            <a:r>
              <a:rPr dirty="0" sz="3000" spc="-295">
                <a:latin typeface="Trebuchet MS"/>
                <a:cs typeface="Trebuchet MS"/>
              </a:rPr>
              <a:t>n.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40">
                <a:latin typeface="Calibri"/>
                <a:cs typeface="Calibri"/>
              </a:rPr>
              <a:t>ấ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60">
                <a:latin typeface="Trebuchet MS"/>
                <a:cs typeface="Trebuchet MS"/>
              </a:rPr>
              <a:t>úc</a:t>
            </a:r>
            <a:r>
              <a:rPr dirty="0" sz="3000" spc="-2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-40">
                <a:latin typeface="Calibri"/>
                <a:cs typeface="Calibri"/>
              </a:rPr>
              <a:t>ạ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-445"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406400"/>
            <a:ext cx="9664700" cy="67436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1016001"/>
            <a:ext cx="9436098" cy="52958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719197"/>
            <a:ext cx="6949440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370"/>
              <a:t>T</a:t>
            </a:r>
            <a:r>
              <a:rPr dirty="0" sz="3800">
                <a:latin typeface="Calibri"/>
                <a:cs typeface="Calibri"/>
              </a:rPr>
              <a:t>ư</a:t>
            </a:r>
            <a:r>
              <a:rPr dirty="0" sz="3800" spc="180">
                <a:latin typeface="Calibri"/>
                <a:cs typeface="Calibri"/>
              </a:rPr>
              <a:t> </a:t>
            </a:r>
            <a:r>
              <a:rPr dirty="0" sz="3800" spc="-110"/>
              <a:t>v</a:t>
            </a:r>
            <a:r>
              <a:rPr dirty="0" sz="3800" spc="20">
                <a:latin typeface="Calibri"/>
                <a:cs typeface="Calibri"/>
              </a:rPr>
              <a:t>ấ</a:t>
            </a:r>
            <a:r>
              <a:rPr dirty="0" sz="3800" spc="-265"/>
              <a:t>n</a:t>
            </a:r>
            <a:r>
              <a:rPr dirty="0" sz="3800" spc="-155"/>
              <a:t>,</a:t>
            </a:r>
            <a:r>
              <a:rPr dirty="0" sz="3800" spc="-375"/>
              <a:t> </a:t>
            </a:r>
            <a:r>
              <a:rPr dirty="0" sz="3800" spc="10"/>
              <a:t>k</a:t>
            </a:r>
            <a:r>
              <a:rPr dirty="0" sz="3800" spc="-75"/>
              <a:t>hu</a:t>
            </a:r>
            <a:r>
              <a:rPr dirty="0" sz="3800" spc="-90"/>
              <a:t>y</a:t>
            </a:r>
            <a:r>
              <a:rPr dirty="0" sz="3800" spc="-15">
                <a:latin typeface="Calibri"/>
                <a:cs typeface="Calibri"/>
              </a:rPr>
              <a:t>ế</a:t>
            </a:r>
            <a:r>
              <a:rPr dirty="0" sz="3800" spc="-30"/>
              <a:t>n</a:t>
            </a:r>
            <a:r>
              <a:rPr dirty="0" sz="3800" spc="-60"/>
              <a:t> </a:t>
            </a:r>
            <a:r>
              <a:rPr dirty="0" sz="3800" spc="45"/>
              <a:t>n</a:t>
            </a:r>
            <a:r>
              <a:rPr dirty="0" sz="3800" spc="95"/>
              <a:t>g</a:t>
            </a:r>
            <a:r>
              <a:rPr dirty="0" sz="3800" spc="-60"/>
              <a:t>h</a:t>
            </a:r>
            <a:r>
              <a:rPr dirty="0" sz="3800">
                <a:latin typeface="Calibri"/>
                <a:cs typeface="Calibri"/>
              </a:rPr>
              <a:t>ị</a:t>
            </a:r>
            <a:r>
              <a:rPr dirty="0" sz="3800" spc="204">
                <a:latin typeface="Calibri"/>
                <a:cs typeface="Calibri"/>
              </a:rPr>
              <a:t> </a:t>
            </a:r>
            <a:r>
              <a:rPr dirty="0" sz="3800" spc="10"/>
              <a:t>t</a:t>
            </a:r>
            <a:r>
              <a:rPr dirty="0" sz="3800" spc="50"/>
              <a:t>r</a:t>
            </a:r>
            <a:r>
              <a:rPr dirty="0" sz="3800" spc="35">
                <a:latin typeface="Calibri"/>
                <a:cs typeface="Calibri"/>
              </a:rPr>
              <a:t>ự</a:t>
            </a:r>
            <a:r>
              <a:rPr dirty="0" sz="3800" spc="-45"/>
              <a:t>c</a:t>
            </a:r>
            <a:r>
              <a:rPr dirty="0" sz="3800" spc="-45"/>
              <a:t> </a:t>
            </a:r>
            <a:r>
              <a:rPr dirty="0" sz="3800" spc="-10"/>
              <a:t>t</a:t>
            </a:r>
            <a:r>
              <a:rPr dirty="0" sz="3800" spc="-50"/>
              <a:t>u</a:t>
            </a:r>
            <a:r>
              <a:rPr dirty="0" sz="3800" spc="-135"/>
              <a:t>y</a:t>
            </a:r>
            <a:r>
              <a:rPr dirty="0" sz="3800" spc="-15">
                <a:latin typeface="Calibri"/>
                <a:cs typeface="Calibri"/>
              </a:rPr>
              <a:t>ế</a:t>
            </a:r>
            <a:r>
              <a:rPr dirty="0" sz="3800" spc="-30"/>
              <a:t>n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5182" y="1441540"/>
            <a:ext cx="8096250" cy="521208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819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55">
                <a:latin typeface="Trebuchet MS"/>
                <a:cs typeface="Trebuchet MS"/>
              </a:rPr>
              <a:t>T</a:t>
            </a:r>
            <a:r>
              <a:rPr dirty="0" sz="3000">
                <a:latin typeface="Calibri"/>
                <a:cs typeface="Calibri"/>
              </a:rPr>
              <a:t>ư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v</a:t>
            </a:r>
            <a:r>
              <a:rPr dirty="0" sz="3000" spc="-40">
                <a:latin typeface="Calibri"/>
                <a:cs typeface="Calibri"/>
              </a:rPr>
              <a:t>ấ</a:t>
            </a:r>
            <a:r>
              <a:rPr dirty="0" sz="3000" spc="-295">
                <a:latin typeface="Trebuchet MS"/>
                <a:cs typeface="Trebuchet MS"/>
              </a:rPr>
              <a:t>n,</a:t>
            </a:r>
            <a:r>
              <a:rPr dirty="0" sz="3000" spc="-465">
                <a:latin typeface="Trebuchet MS"/>
                <a:cs typeface="Trebuchet MS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k</a:t>
            </a:r>
            <a:r>
              <a:rPr dirty="0" sz="3000" spc="-155">
                <a:latin typeface="Trebuchet MS"/>
                <a:cs typeface="Trebuchet MS"/>
              </a:rPr>
              <a:t>hu</a:t>
            </a:r>
            <a:r>
              <a:rPr dirty="0" sz="3000" spc="-155">
                <a:latin typeface="Trebuchet MS"/>
                <a:cs typeface="Trebuchet MS"/>
              </a:rPr>
              <a:t>y</a:t>
            </a:r>
            <a:r>
              <a:rPr dirty="0" sz="3000" spc="5">
                <a:latin typeface="Calibri"/>
                <a:cs typeface="Calibri"/>
              </a:rPr>
              <a:t>ế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>
                <a:latin typeface="Calibri"/>
                <a:cs typeface="Calibri"/>
              </a:rPr>
              <a:t>ị</a:t>
            </a:r>
            <a:endParaRPr sz="3000">
              <a:latin typeface="Calibri"/>
              <a:cs typeface="Calibri"/>
            </a:endParaRPr>
          </a:p>
          <a:p>
            <a:pPr lvl="1" marL="977900" indent="-546100">
              <a:lnSpc>
                <a:spcPct val="100000"/>
              </a:lnSpc>
              <a:spcBef>
                <a:spcPts val="600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-105">
                <a:latin typeface="Trebuchet MS"/>
                <a:cs typeface="Trebuchet MS"/>
              </a:rPr>
              <a:t>S</a:t>
            </a:r>
            <a:r>
              <a:rPr dirty="0" sz="2500">
                <a:latin typeface="Calibri"/>
                <a:cs typeface="Calibri"/>
              </a:rPr>
              <a:t>ả</a:t>
            </a:r>
            <a:r>
              <a:rPr dirty="0" sz="2500" spc="-120">
                <a:latin typeface="Trebuchet MS"/>
                <a:cs typeface="Trebuchet MS"/>
              </a:rPr>
              <a:t>n</a:t>
            </a:r>
            <a:r>
              <a:rPr dirty="0" sz="2500" spc="-5">
                <a:latin typeface="Trebuchet MS"/>
                <a:cs typeface="Trebuchet MS"/>
              </a:rPr>
              <a:t> </a:t>
            </a:r>
            <a:r>
              <a:rPr dirty="0" sz="2500" spc="-80">
                <a:latin typeface="Trebuchet MS"/>
                <a:cs typeface="Trebuchet MS"/>
              </a:rPr>
              <a:t>ph</a:t>
            </a:r>
            <a:r>
              <a:rPr dirty="0" sz="2500">
                <a:latin typeface="Calibri"/>
                <a:cs typeface="Calibri"/>
              </a:rPr>
              <a:t>ẩ</a:t>
            </a:r>
            <a:r>
              <a:rPr dirty="0" sz="2500" spc="-150">
                <a:latin typeface="Trebuchet MS"/>
                <a:cs typeface="Trebuchet MS"/>
              </a:rPr>
              <a:t>m</a:t>
            </a:r>
            <a:r>
              <a:rPr dirty="0" sz="2500" spc="-85">
                <a:latin typeface="Trebuchet MS"/>
                <a:cs typeface="Trebuchet MS"/>
              </a:rPr>
              <a:t> </a:t>
            </a:r>
            <a:r>
              <a:rPr dirty="0" sz="2500" spc="-95">
                <a:latin typeface="Trebuchet MS"/>
                <a:cs typeface="Trebuchet MS"/>
              </a:rPr>
              <a:t>p</a:t>
            </a:r>
            <a:r>
              <a:rPr dirty="0" sz="2500" spc="-70">
                <a:latin typeface="Trebuchet MS"/>
                <a:cs typeface="Trebuchet MS"/>
              </a:rPr>
              <a:t>h</a:t>
            </a:r>
            <a:r>
              <a:rPr dirty="0" sz="2500" spc="-120">
                <a:latin typeface="Trebuchet MS"/>
                <a:cs typeface="Trebuchet MS"/>
              </a:rPr>
              <a:t>ù</a:t>
            </a:r>
            <a:r>
              <a:rPr dirty="0" sz="2500" spc="-105">
                <a:latin typeface="Trebuchet MS"/>
                <a:cs typeface="Trebuchet MS"/>
              </a:rPr>
              <a:t> </a:t>
            </a:r>
            <a:r>
              <a:rPr dirty="0" sz="2500" spc="-70">
                <a:latin typeface="Trebuchet MS"/>
                <a:cs typeface="Trebuchet MS"/>
              </a:rPr>
              <a:t>h</a:t>
            </a:r>
            <a:r>
              <a:rPr dirty="0" sz="2500" spc="-50">
                <a:latin typeface="Calibri"/>
                <a:cs typeface="Calibri"/>
              </a:rPr>
              <a:t>ợ</a:t>
            </a:r>
            <a:r>
              <a:rPr dirty="0" sz="2500" spc="-145">
                <a:latin typeface="Trebuchet MS"/>
                <a:cs typeface="Trebuchet MS"/>
              </a:rPr>
              <a:t>p</a:t>
            </a:r>
            <a:r>
              <a:rPr dirty="0" sz="2500" spc="-5">
                <a:latin typeface="Trebuchet MS"/>
                <a:cs typeface="Trebuchet MS"/>
              </a:rPr>
              <a:t> </a:t>
            </a:r>
            <a:r>
              <a:rPr dirty="0" sz="2500" spc="-125">
                <a:latin typeface="Trebuchet MS"/>
                <a:cs typeface="Trebuchet MS"/>
              </a:rPr>
              <a:t>v</a:t>
            </a:r>
            <a:r>
              <a:rPr dirty="0" sz="2500" spc="-250">
                <a:latin typeface="Trebuchet MS"/>
                <a:cs typeface="Trebuchet MS"/>
              </a:rPr>
              <a:t>à</a:t>
            </a:r>
            <a:r>
              <a:rPr dirty="0" sz="2500" spc="-25">
                <a:latin typeface="Trebuchet MS"/>
                <a:cs typeface="Trebuchet MS"/>
              </a:rPr>
              <a:t> </a:t>
            </a:r>
            <a:r>
              <a:rPr dirty="0" sz="2500" spc="-65">
                <a:latin typeface="Trebuchet MS"/>
                <a:cs typeface="Trebuchet MS"/>
              </a:rPr>
              <a:t>k</a:t>
            </a:r>
            <a:r>
              <a:rPr dirty="0" sz="2500" spc="-135">
                <a:latin typeface="Trebuchet MS"/>
                <a:cs typeface="Trebuchet MS"/>
              </a:rPr>
              <a:t>h</a:t>
            </a:r>
            <a:r>
              <a:rPr dirty="0" sz="2500" spc="-150">
                <a:latin typeface="Trebuchet MS"/>
                <a:cs typeface="Trebuchet MS"/>
              </a:rPr>
              <a:t>á</a:t>
            </a:r>
            <a:r>
              <a:rPr dirty="0" sz="2500" spc="-140">
                <a:latin typeface="Trebuchet MS"/>
                <a:cs typeface="Trebuchet MS"/>
              </a:rPr>
              <a:t>c</a:t>
            </a:r>
            <a:r>
              <a:rPr dirty="0" sz="2500" spc="-120">
                <a:latin typeface="Trebuchet MS"/>
                <a:cs typeface="Trebuchet MS"/>
              </a:rPr>
              <a:t>h</a:t>
            </a:r>
            <a:r>
              <a:rPr dirty="0" sz="2500" spc="-5">
                <a:latin typeface="Trebuchet MS"/>
                <a:cs typeface="Trebuchet MS"/>
              </a:rPr>
              <a:t> </a:t>
            </a:r>
            <a:r>
              <a:rPr dirty="0" sz="2500" spc="-135">
                <a:latin typeface="Trebuchet MS"/>
                <a:cs typeface="Trebuchet MS"/>
              </a:rPr>
              <a:t>h</a:t>
            </a:r>
            <a:r>
              <a:rPr dirty="0" sz="2500" spc="-150">
                <a:latin typeface="Trebuchet MS"/>
                <a:cs typeface="Trebuchet MS"/>
              </a:rPr>
              <a:t>à</a:t>
            </a:r>
            <a:r>
              <a:rPr dirty="0" sz="2500" spc="-110">
                <a:latin typeface="Trebuchet MS"/>
                <a:cs typeface="Trebuchet MS"/>
              </a:rPr>
              <a:t>n</a:t>
            </a:r>
            <a:r>
              <a:rPr dirty="0" sz="2500" spc="-150">
                <a:latin typeface="Trebuchet MS"/>
                <a:cs typeface="Trebuchet MS"/>
              </a:rPr>
              <a:t>g</a:t>
            </a:r>
            <a:r>
              <a:rPr dirty="0" sz="2500" spc="-125">
                <a:latin typeface="Trebuchet MS"/>
                <a:cs typeface="Trebuchet MS"/>
              </a:rPr>
              <a:t> </a:t>
            </a:r>
            <a:r>
              <a:rPr dirty="0" sz="2500" spc="-140">
                <a:latin typeface="Trebuchet MS"/>
                <a:cs typeface="Trebuchet MS"/>
              </a:rPr>
              <a:t>c</a:t>
            </a:r>
            <a:r>
              <a:rPr dirty="0" sz="2500" spc="35">
                <a:latin typeface="Trebuchet MS"/>
                <a:cs typeface="Trebuchet MS"/>
              </a:rPr>
              <a:t>ó</a:t>
            </a:r>
            <a:r>
              <a:rPr dirty="0" sz="2500" spc="-35">
                <a:latin typeface="Trebuchet MS"/>
                <a:cs typeface="Trebuchet MS"/>
              </a:rPr>
              <a:t> </a:t>
            </a:r>
            <a:r>
              <a:rPr dirty="0" sz="2500" spc="-195">
                <a:latin typeface="Trebuchet MS"/>
                <a:cs typeface="Trebuchet MS"/>
              </a:rPr>
              <a:t>t</a:t>
            </a:r>
            <a:r>
              <a:rPr dirty="0" sz="2500" spc="-70">
                <a:latin typeface="Trebuchet MS"/>
                <a:cs typeface="Trebuchet MS"/>
              </a:rPr>
              <a:t>h</a:t>
            </a:r>
            <a:r>
              <a:rPr dirty="0" sz="2500">
                <a:latin typeface="Calibri"/>
                <a:cs typeface="Calibri"/>
              </a:rPr>
              <a:t>ể</a:t>
            </a:r>
            <a:r>
              <a:rPr dirty="0" sz="2500" spc="90">
                <a:latin typeface="Calibri"/>
                <a:cs typeface="Calibri"/>
              </a:rPr>
              <a:t> </a:t>
            </a:r>
            <a:r>
              <a:rPr dirty="0" sz="2500" spc="-125">
                <a:latin typeface="Trebuchet MS"/>
                <a:cs typeface="Trebuchet MS"/>
              </a:rPr>
              <a:t>qu</a:t>
            </a:r>
            <a:r>
              <a:rPr dirty="0" sz="2500" spc="-135">
                <a:latin typeface="Trebuchet MS"/>
                <a:cs typeface="Trebuchet MS"/>
              </a:rPr>
              <a:t>a</a:t>
            </a:r>
            <a:r>
              <a:rPr dirty="0" sz="2500" spc="-120">
                <a:latin typeface="Trebuchet MS"/>
                <a:cs typeface="Trebuchet MS"/>
              </a:rPr>
              <a:t>n</a:t>
            </a:r>
            <a:r>
              <a:rPr dirty="0" sz="2500" spc="-105">
                <a:latin typeface="Trebuchet MS"/>
                <a:cs typeface="Trebuchet MS"/>
              </a:rPr>
              <a:t> </a:t>
            </a:r>
            <a:r>
              <a:rPr dirty="0" sz="2500" spc="-195">
                <a:latin typeface="Trebuchet MS"/>
                <a:cs typeface="Trebuchet MS"/>
              </a:rPr>
              <a:t>t</a:t>
            </a:r>
            <a:r>
              <a:rPr dirty="0" sz="2500" spc="-220">
                <a:latin typeface="Trebuchet MS"/>
                <a:cs typeface="Trebuchet MS"/>
              </a:rPr>
              <a:t>â</a:t>
            </a:r>
            <a:r>
              <a:rPr dirty="0" sz="2500" spc="-150">
                <a:latin typeface="Trebuchet MS"/>
                <a:cs typeface="Trebuchet MS"/>
              </a:rPr>
              <a:t>m</a:t>
            </a:r>
            <a:endParaRPr sz="25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705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-105">
                <a:latin typeface="Trebuchet MS"/>
                <a:cs typeface="Trebuchet MS"/>
              </a:rPr>
              <a:t>S</a:t>
            </a:r>
            <a:r>
              <a:rPr dirty="0" sz="2500">
                <a:latin typeface="Calibri"/>
                <a:cs typeface="Calibri"/>
              </a:rPr>
              <a:t>ả</a:t>
            </a:r>
            <a:r>
              <a:rPr dirty="0" sz="2500" spc="-120">
                <a:latin typeface="Trebuchet MS"/>
                <a:cs typeface="Trebuchet MS"/>
              </a:rPr>
              <a:t>n</a:t>
            </a:r>
            <a:r>
              <a:rPr dirty="0" sz="2500" spc="-5">
                <a:latin typeface="Trebuchet MS"/>
                <a:cs typeface="Trebuchet MS"/>
              </a:rPr>
              <a:t> </a:t>
            </a:r>
            <a:r>
              <a:rPr dirty="0" sz="2500" spc="-80">
                <a:latin typeface="Trebuchet MS"/>
                <a:cs typeface="Trebuchet MS"/>
              </a:rPr>
              <a:t>ph</a:t>
            </a:r>
            <a:r>
              <a:rPr dirty="0" sz="2500">
                <a:latin typeface="Calibri"/>
                <a:cs typeface="Calibri"/>
              </a:rPr>
              <a:t>ẩ</a:t>
            </a:r>
            <a:r>
              <a:rPr dirty="0" sz="2500" spc="-150">
                <a:latin typeface="Trebuchet MS"/>
                <a:cs typeface="Trebuchet MS"/>
              </a:rPr>
              <a:t>m</a:t>
            </a:r>
            <a:r>
              <a:rPr dirty="0" sz="2500" spc="-85">
                <a:latin typeface="Trebuchet MS"/>
                <a:cs typeface="Trebuchet MS"/>
              </a:rPr>
              <a:t> </a:t>
            </a:r>
            <a:r>
              <a:rPr dirty="0" sz="2500" spc="-65">
                <a:latin typeface="Trebuchet MS"/>
                <a:cs typeface="Trebuchet MS"/>
              </a:rPr>
              <a:t>k</a:t>
            </a:r>
            <a:r>
              <a:rPr dirty="0" sz="2500" spc="-70">
                <a:latin typeface="Trebuchet MS"/>
                <a:cs typeface="Trebuchet MS"/>
              </a:rPr>
              <a:t>h</a:t>
            </a:r>
            <a:r>
              <a:rPr dirty="0" sz="2500" spc="-220">
                <a:latin typeface="Trebuchet MS"/>
                <a:cs typeface="Trebuchet MS"/>
              </a:rPr>
              <a:t>á</a:t>
            </a:r>
            <a:r>
              <a:rPr dirty="0" sz="2500" spc="-140">
                <a:latin typeface="Trebuchet MS"/>
                <a:cs typeface="Trebuchet MS"/>
              </a:rPr>
              <a:t>c</a:t>
            </a:r>
            <a:r>
              <a:rPr dirty="0" sz="2500" spc="-120">
                <a:latin typeface="Trebuchet MS"/>
                <a:cs typeface="Trebuchet MS"/>
              </a:rPr>
              <a:t>h</a:t>
            </a:r>
            <a:r>
              <a:rPr dirty="0" sz="2500" spc="-5">
                <a:latin typeface="Trebuchet MS"/>
                <a:cs typeface="Trebuchet MS"/>
              </a:rPr>
              <a:t> </a:t>
            </a:r>
            <a:r>
              <a:rPr dirty="0" sz="2500" spc="-70">
                <a:latin typeface="Trebuchet MS"/>
                <a:cs typeface="Trebuchet MS"/>
              </a:rPr>
              <a:t>h</a:t>
            </a:r>
            <a:r>
              <a:rPr dirty="0" sz="2500" spc="-220">
                <a:latin typeface="Trebuchet MS"/>
                <a:cs typeface="Trebuchet MS"/>
              </a:rPr>
              <a:t>à</a:t>
            </a:r>
            <a:r>
              <a:rPr dirty="0" sz="2500" spc="-70">
                <a:latin typeface="Trebuchet MS"/>
                <a:cs typeface="Trebuchet MS"/>
              </a:rPr>
              <a:t>n</a:t>
            </a:r>
            <a:r>
              <a:rPr dirty="0" sz="2500" spc="-190">
                <a:latin typeface="Trebuchet MS"/>
                <a:cs typeface="Trebuchet MS"/>
              </a:rPr>
              <a:t>g</a:t>
            </a:r>
            <a:r>
              <a:rPr dirty="0" sz="2500" spc="-125">
                <a:latin typeface="Trebuchet MS"/>
                <a:cs typeface="Trebuchet MS"/>
              </a:rPr>
              <a:t> </a:t>
            </a:r>
            <a:r>
              <a:rPr dirty="0" sz="2500" spc="-140">
                <a:latin typeface="Trebuchet MS"/>
                <a:cs typeface="Trebuchet MS"/>
              </a:rPr>
              <a:t>c</a:t>
            </a:r>
            <a:r>
              <a:rPr dirty="0" sz="2500" spc="35">
                <a:latin typeface="Trebuchet MS"/>
                <a:cs typeface="Trebuchet MS"/>
              </a:rPr>
              <a:t>ó</a:t>
            </a:r>
            <a:r>
              <a:rPr dirty="0" sz="2500" spc="-35">
                <a:latin typeface="Trebuchet MS"/>
                <a:cs typeface="Trebuchet MS"/>
              </a:rPr>
              <a:t> </a:t>
            </a:r>
            <a:r>
              <a:rPr dirty="0" sz="2500" spc="-140">
                <a:latin typeface="Trebuchet MS"/>
                <a:cs typeface="Trebuchet MS"/>
              </a:rPr>
              <a:t>ý</a:t>
            </a:r>
            <a:r>
              <a:rPr dirty="0" sz="2500" spc="-50">
                <a:latin typeface="Trebuchet MS"/>
                <a:cs typeface="Trebuchet MS"/>
              </a:rPr>
              <a:t> </a:t>
            </a:r>
            <a:r>
              <a:rPr dirty="0" sz="2500" spc="-100">
                <a:latin typeface="Trebuchet MS"/>
                <a:cs typeface="Trebuchet MS"/>
              </a:rPr>
              <a:t>đ</a:t>
            </a:r>
            <a:r>
              <a:rPr dirty="0" sz="2500" spc="25">
                <a:latin typeface="Calibri"/>
                <a:cs typeface="Calibri"/>
              </a:rPr>
              <a:t>ị</a:t>
            </a:r>
            <a:r>
              <a:rPr dirty="0" sz="2500" spc="-70">
                <a:latin typeface="Trebuchet MS"/>
                <a:cs typeface="Trebuchet MS"/>
              </a:rPr>
              <a:t>n</a:t>
            </a:r>
            <a:r>
              <a:rPr dirty="0" sz="2500" spc="-120">
                <a:latin typeface="Trebuchet MS"/>
                <a:cs typeface="Trebuchet MS"/>
              </a:rPr>
              <a:t>h</a:t>
            </a:r>
            <a:r>
              <a:rPr dirty="0" sz="2500" spc="-105">
                <a:latin typeface="Trebuchet MS"/>
                <a:cs typeface="Trebuchet MS"/>
              </a:rPr>
              <a:t> </a:t>
            </a:r>
            <a:r>
              <a:rPr dirty="0" sz="2500" spc="-180">
                <a:latin typeface="Trebuchet MS"/>
                <a:cs typeface="Trebuchet MS"/>
              </a:rPr>
              <a:t>m</a:t>
            </a:r>
            <a:r>
              <a:rPr dirty="0" sz="2500" spc="-135">
                <a:latin typeface="Trebuchet MS"/>
                <a:cs typeface="Trebuchet MS"/>
              </a:rPr>
              <a:t>ua</a:t>
            </a:r>
            <a:endParaRPr sz="25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700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-50">
                <a:latin typeface="Trebuchet MS"/>
                <a:cs typeface="Trebuchet MS"/>
              </a:rPr>
              <a:t>Cross-sell</a:t>
            </a:r>
            <a:endParaRPr sz="25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600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-95">
                <a:latin typeface="Trebuchet MS"/>
                <a:cs typeface="Trebuchet MS"/>
              </a:rPr>
              <a:t>Up-sell</a:t>
            </a:r>
            <a:endParaRPr sz="25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ơ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endParaRPr sz="30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700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-95">
                <a:latin typeface="Trebuchet MS"/>
                <a:cs typeface="Trebuchet MS"/>
              </a:rPr>
              <a:t>P</a:t>
            </a:r>
            <a:r>
              <a:rPr dirty="0" sz="2500" spc="-70">
                <a:latin typeface="Trebuchet MS"/>
                <a:cs typeface="Trebuchet MS"/>
              </a:rPr>
              <a:t>h</a:t>
            </a:r>
            <a:r>
              <a:rPr dirty="0" sz="2500" spc="-220">
                <a:latin typeface="Trebuchet MS"/>
                <a:cs typeface="Trebuchet MS"/>
              </a:rPr>
              <a:t>â</a:t>
            </a:r>
            <a:r>
              <a:rPr dirty="0" sz="2500" spc="-120">
                <a:latin typeface="Trebuchet MS"/>
                <a:cs typeface="Trebuchet MS"/>
              </a:rPr>
              <a:t>n</a:t>
            </a:r>
            <a:r>
              <a:rPr dirty="0" sz="2500" spc="-105">
                <a:latin typeface="Trebuchet MS"/>
                <a:cs typeface="Trebuchet MS"/>
              </a:rPr>
              <a:t> </a:t>
            </a:r>
            <a:r>
              <a:rPr dirty="0" sz="2500" spc="-195">
                <a:latin typeface="Trebuchet MS"/>
                <a:cs typeface="Trebuchet MS"/>
              </a:rPr>
              <a:t>t</a:t>
            </a:r>
            <a:r>
              <a:rPr dirty="0" sz="2500" spc="-215">
                <a:latin typeface="Trebuchet MS"/>
                <a:cs typeface="Trebuchet MS"/>
              </a:rPr>
              <a:t>í</a:t>
            </a:r>
            <a:r>
              <a:rPr dirty="0" sz="2500" spc="-140">
                <a:latin typeface="Trebuchet MS"/>
                <a:cs typeface="Trebuchet MS"/>
              </a:rPr>
              <a:t>c</a:t>
            </a:r>
            <a:r>
              <a:rPr dirty="0" sz="2500" spc="-120">
                <a:latin typeface="Trebuchet MS"/>
                <a:cs typeface="Trebuchet MS"/>
              </a:rPr>
              <a:t>h</a:t>
            </a:r>
            <a:r>
              <a:rPr dirty="0" sz="2500" spc="95">
                <a:latin typeface="Trebuchet MS"/>
                <a:cs typeface="Trebuchet MS"/>
              </a:rPr>
              <a:t> </a:t>
            </a:r>
            <a:r>
              <a:rPr dirty="0" sz="2500" spc="-140">
                <a:latin typeface="Trebuchet MS"/>
                <a:cs typeface="Trebuchet MS"/>
              </a:rPr>
              <a:t>ý</a:t>
            </a:r>
            <a:r>
              <a:rPr dirty="0" sz="2500" spc="-50">
                <a:latin typeface="Trebuchet MS"/>
                <a:cs typeface="Trebuchet MS"/>
              </a:rPr>
              <a:t> </a:t>
            </a:r>
            <a:r>
              <a:rPr dirty="0" sz="2500" spc="-100">
                <a:latin typeface="Trebuchet MS"/>
                <a:cs typeface="Trebuchet MS"/>
              </a:rPr>
              <a:t>đ</a:t>
            </a:r>
            <a:r>
              <a:rPr dirty="0" sz="2500" spc="25">
                <a:latin typeface="Calibri"/>
                <a:cs typeface="Calibri"/>
              </a:rPr>
              <a:t>ị</a:t>
            </a:r>
            <a:r>
              <a:rPr dirty="0" sz="2500" spc="-70">
                <a:latin typeface="Trebuchet MS"/>
                <a:cs typeface="Trebuchet MS"/>
              </a:rPr>
              <a:t>n</a:t>
            </a:r>
            <a:r>
              <a:rPr dirty="0" sz="2500" spc="-120">
                <a:latin typeface="Trebuchet MS"/>
                <a:cs typeface="Trebuchet MS"/>
              </a:rPr>
              <a:t>h</a:t>
            </a:r>
            <a:r>
              <a:rPr dirty="0" sz="2500" spc="-105">
                <a:latin typeface="Trebuchet MS"/>
                <a:cs typeface="Trebuchet MS"/>
              </a:rPr>
              <a:t> </a:t>
            </a:r>
            <a:r>
              <a:rPr dirty="0" sz="2500" spc="-180">
                <a:latin typeface="Trebuchet MS"/>
                <a:cs typeface="Trebuchet MS"/>
              </a:rPr>
              <a:t>m</a:t>
            </a:r>
            <a:r>
              <a:rPr dirty="0" sz="2500" spc="-135">
                <a:latin typeface="Trebuchet MS"/>
                <a:cs typeface="Trebuchet MS"/>
              </a:rPr>
              <a:t>u</a:t>
            </a:r>
            <a:r>
              <a:rPr dirty="0" sz="2500" spc="-180">
                <a:latin typeface="Trebuchet MS"/>
                <a:cs typeface="Trebuchet MS"/>
              </a:rPr>
              <a:t>a</a:t>
            </a:r>
            <a:r>
              <a:rPr dirty="0" sz="2500" spc="-25">
                <a:latin typeface="Trebuchet MS"/>
                <a:cs typeface="Trebuchet MS"/>
              </a:rPr>
              <a:t> </a:t>
            </a:r>
            <a:r>
              <a:rPr dirty="0" sz="2500" spc="-20">
                <a:latin typeface="Trebuchet MS"/>
                <a:cs typeface="Trebuchet MS"/>
              </a:rPr>
              <a:t>s</a:t>
            </a:r>
            <a:r>
              <a:rPr dirty="0" sz="2500">
                <a:latin typeface="Calibri"/>
                <a:cs typeface="Calibri"/>
              </a:rPr>
              <a:t>ắ</a:t>
            </a:r>
            <a:r>
              <a:rPr dirty="0" sz="2500" spc="-150">
                <a:latin typeface="Trebuchet MS"/>
                <a:cs typeface="Trebuchet MS"/>
              </a:rPr>
              <a:t>m</a:t>
            </a:r>
            <a:r>
              <a:rPr dirty="0" sz="2500" spc="-85">
                <a:latin typeface="Trebuchet MS"/>
                <a:cs typeface="Trebuchet MS"/>
              </a:rPr>
              <a:t> </a:t>
            </a:r>
            <a:r>
              <a:rPr dirty="0" sz="2500" spc="-120">
                <a:latin typeface="Trebuchet MS"/>
                <a:cs typeface="Trebuchet MS"/>
              </a:rPr>
              <a:t>(</a:t>
            </a:r>
            <a:r>
              <a:rPr dirty="0" sz="2500" spc="-95">
                <a:latin typeface="Trebuchet MS"/>
                <a:cs typeface="Trebuchet MS"/>
              </a:rPr>
              <a:t>p</a:t>
            </a:r>
            <a:r>
              <a:rPr dirty="0" sz="2500" spc="-70">
                <a:latin typeface="Trebuchet MS"/>
                <a:cs typeface="Trebuchet MS"/>
              </a:rPr>
              <a:t>u</a:t>
            </a:r>
            <a:r>
              <a:rPr dirty="0" sz="2500" spc="-75">
                <a:latin typeface="Trebuchet MS"/>
                <a:cs typeface="Trebuchet MS"/>
              </a:rPr>
              <a:t>r</a:t>
            </a:r>
            <a:r>
              <a:rPr dirty="0" sz="2500" spc="-140">
                <a:latin typeface="Trebuchet MS"/>
                <a:cs typeface="Trebuchet MS"/>
              </a:rPr>
              <a:t>c</a:t>
            </a:r>
            <a:r>
              <a:rPr dirty="0" sz="2500" spc="-70">
                <a:latin typeface="Trebuchet MS"/>
                <a:cs typeface="Trebuchet MS"/>
              </a:rPr>
              <a:t>h</a:t>
            </a:r>
            <a:r>
              <a:rPr dirty="0" sz="2500" spc="-220">
                <a:latin typeface="Trebuchet MS"/>
                <a:cs typeface="Trebuchet MS"/>
              </a:rPr>
              <a:t>a</a:t>
            </a:r>
            <a:r>
              <a:rPr dirty="0" sz="2500" spc="-20">
                <a:latin typeface="Trebuchet MS"/>
                <a:cs typeface="Trebuchet MS"/>
              </a:rPr>
              <a:t>s</a:t>
            </a:r>
            <a:r>
              <a:rPr dirty="0" sz="2500" spc="-170">
                <a:latin typeface="Trebuchet MS"/>
                <a:cs typeface="Trebuchet MS"/>
              </a:rPr>
              <a:t>e</a:t>
            </a:r>
            <a:r>
              <a:rPr dirty="0" sz="2500" spc="-55">
                <a:latin typeface="Trebuchet MS"/>
                <a:cs typeface="Trebuchet MS"/>
              </a:rPr>
              <a:t> </a:t>
            </a:r>
            <a:r>
              <a:rPr dirty="0" sz="2500" spc="-215">
                <a:latin typeface="Trebuchet MS"/>
                <a:cs typeface="Trebuchet MS"/>
              </a:rPr>
              <a:t>i</a:t>
            </a:r>
            <a:r>
              <a:rPr dirty="0" sz="2500" spc="-70">
                <a:latin typeface="Trebuchet MS"/>
                <a:cs typeface="Trebuchet MS"/>
              </a:rPr>
              <a:t>n</a:t>
            </a:r>
            <a:r>
              <a:rPr dirty="0" sz="2500" spc="-195">
                <a:latin typeface="Trebuchet MS"/>
                <a:cs typeface="Trebuchet MS"/>
              </a:rPr>
              <a:t>t</a:t>
            </a:r>
            <a:r>
              <a:rPr dirty="0" sz="2500" spc="-170">
                <a:latin typeface="Trebuchet MS"/>
                <a:cs typeface="Trebuchet MS"/>
              </a:rPr>
              <a:t>e</a:t>
            </a:r>
            <a:r>
              <a:rPr dirty="0" sz="2500" spc="-70">
                <a:latin typeface="Trebuchet MS"/>
                <a:cs typeface="Trebuchet MS"/>
              </a:rPr>
              <a:t>n</a:t>
            </a:r>
            <a:r>
              <a:rPr dirty="0" sz="2500" spc="-195">
                <a:latin typeface="Trebuchet MS"/>
                <a:cs typeface="Trebuchet MS"/>
              </a:rPr>
              <a:t>t</a:t>
            </a:r>
            <a:r>
              <a:rPr dirty="0" sz="2500" spc="-110">
                <a:latin typeface="Trebuchet MS"/>
                <a:cs typeface="Trebuchet MS"/>
              </a:rPr>
              <a:t>)</a:t>
            </a:r>
            <a:endParaRPr sz="25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600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-80">
                <a:latin typeface="Trebuchet MS"/>
                <a:cs typeface="Trebuchet MS"/>
              </a:rPr>
              <a:t>L</a:t>
            </a:r>
            <a:r>
              <a:rPr dirty="0" sz="2500" spc="-80">
                <a:latin typeface="Calibri"/>
                <a:cs typeface="Calibri"/>
              </a:rPr>
              <a:t>ọ</a:t>
            </a:r>
            <a:r>
              <a:rPr dirty="0" sz="2500" spc="-80">
                <a:latin typeface="Trebuchet MS"/>
                <a:cs typeface="Trebuchet MS"/>
              </a:rPr>
              <a:t>c</a:t>
            </a:r>
            <a:r>
              <a:rPr dirty="0" sz="2500" spc="50">
                <a:latin typeface="Trebuchet MS"/>
                <a:cs typeface="Trebuchet MS"/>
              </a:rPr>
              <a:t> </a:t>
            </a:r>
            <a:r>
              <a:rPr dirty="0" sz="2500" spc="-105">
                <a:latin typeface="Trebuchet MS"/>
                <a:cs typeface="Trebuchet MS"/>
              </a:rPr>
              <a:t>c</a:t>
            </a:r>
            <a:r>
              <a:rPr dirty="0" sz="2500" spc="-105">
                <a:latin typeface="Calibri"/>
                <a:cs typeface="Calibri"/>
              </a:rPr>
              <a:t>ộ</a:t>
            </a:r>
            <a:r>
              <a:rPr dirty="0" sz="2500" spc="-105">
                <a:latin typeface="Trebuchet MS"/>
                <a:cs typeface="Trebuchet MS"/>
              </a:rPr>
              <a:t>ng</a:t>
            </a:r>
            <a:r>
              <a:rPr dirty="0" sz="2500" spc="-25">
                <a:latin typeface="Trebuchet MS"/>
                <a:cs typeface="Trebuchet MS"/>
              </a:rPr>
              <a:t> </a:t>
            </a:r>
            <a:r>
              <a:rPr dirty="0" sz="2500" spc="-185">
                <a:latin typeface="Trebuchet MS"/>
                <a:cs typeface="Trebuchet MS"/>
              </a:rPr>
              <a:t>tác</a:t>
            </a:r>
            <a:r>
              <a:rPr dirty="0" sz="2500" spc="-50">
                <a:latin typeface="Trebuchet MS"/>
                <a:cs typeface="Trebuchet MS"/>
              </a:rPr>
              <a:t> </a:t>
            </a:r>
            <a:r>
              <a:rPr dirty="0" sz="2500" spc="-140">
                <a:latin typeface="Trebuchet MS"/>
                <a:cs typeface="Trebuchet MS"/>
              </a:rPr>
              <a:t>(collaborative</a:t>
            </a:r>
            <a:r>
              <a:rPr dirty="0" sz="2500" spc="145">
                <a:latin typeface="Trebuchet MS"/>
                <a:cs typeface="Trebuchet MS"/>
              </a:rPr>
              <a:t> </a:t>
            </a:r>
            <a:r>
              <a:rPr dirty="0" sz="2500" spc="-170">
                <a:latin typeface="Trebuchet MS"/>
                <a:cs typeface="Trebuchet MS"/>
              </a:rPr>
              <a:t>filtering)</a:t>
            </a:r>
            <a:endParaRPr sz="25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705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45">
                <a:latin typeface="Trebuchet MS"/>
                <a:cs typeface="Trebuchet MS"/>
              </a:rPr>
              <a:t>T</a:t>
            </a:r>
            <a:r>
              <a:rPr dirty="0" sz="2500">
                <a:latin typeface="Calibri"/>
                <a:cs typeface="Calibri"/>
              </a:rPr>
              <a:t>ư</a:t>
            </a:r>
            <a:r>
              <a:rPr dirty="0" sz="2500" spc="225">
                <a:latin typeface="Calibri"/>
                <a:cs typeface="Calibri"/>
              </a:rPr>
              <a:t> </a:t>
            </a:r>
            <a:r>
              <a:rPr dirty="0" sz="2500" spc="-125">
                <a:latin typeface="Trebuchet MS"/>
                <a:cs typeface="Trebuchet MS"/>
              </a:rPr>
              <a:t>v</a:t>
            </a:r>
            <a:r>
              <a:rPr dirty="0" sz="2500">
                <a:latin typeface="Calibri"/>
                <a:cs typeface="Calibri"/>
              </a:rPr>
              <a:t>ấ</a:t>
            </a:r>
            <a:r>
              <a:rPr dirty="0" sz="2500" spc="-120">
                <a:latin typeface="Trebuchet MS"/>
                <a:cs typeface="Trebuchet MS"/>
              </a:rPr>
              <a:t>n</a:t>
            </a:r>
            <a:r>
              <a:rPr dirty="0" sz="2500" spc="-105">
                <a:latin typeface="Trebuchet MS"/>
                <a:cs typeface="Trebuchet MS"/>
              </a:rPr>
              <a:t> </a:t>
            </a:r>
            <a:r>
              <a:rPr dirty="0" sz="2500" spc="-95">
                <a:latin typeface="Trebuchet MS"/>
                <a:cs typeface="Trebuchet MS"/>
              </a:rPr>
              <a:t>d</a:t>
            </a:r>
            <a:r>
              <a:rPr dirty="0" sz="2500" spc="-10">
                <a:latin typeface="Calibri"/>
                <a:cs typeface="Calibri"/>
              </a:rPr>
              <a:t>ự</a:t>
            </a:r>
            <a:r>
              <a:rPr dirty="0" sz="2500" spc="-250">
                <a:latin typeface="Trebuchet MS"/>
                <a:cs typeface="Trebuchet MS"/>
              </a:rPr>
              <a:t>a</a:t>
            </a:r>
            <a:r>
              <a:rPr dirty="0" sz="2500" spc="80">
                <a:latin typeface="Trebuchet MS"/>
                <a:cs typeface="Trebuchet MS"/>
              </a:rPr>
              <a:t> </a:t>
            </a:r>
            <a:r>
              <a:rPr dirty="0" sz="2500" spc="-195">
                <a:latin typeface="Trebuchet MS"/>
                <a:cs typeface="Trebuchet MS"/>
              </a:rPr>
              <a:t>t</a:t>
            </a:r>
            <a:r>
              <a:rPr dirty="0" sz="2500" spc="25">
                <a:latin typeface="Trebuchet MS"/>
                <a:cs typeface="Trebuchet MS"/>
              </a:rPr>
              <a:t>r</a:t>
            </a:r>
            <a:r>
              <a:rPr dirty="0" sz="2500" spc="-170">
                <a:latin typeface="Trebuchet MS"/>
                <a:cs typeface="Trebuchet MS"/>
              </a:rPr>
              <a:t>ê</a:t>
            </a:r>
            <a:r>
              <a:rPr dirty="0" sz="2500" spc="-120">
                <a:latin typeface="Trebuchet MS"/>
                <a:cs typeface="Trebuchet MS"/>
              </a:rPr>
              <a:t>n</a:t>
            </a:r>
            <a:r>
              <a:rPr dirty="0" sz="2500" spc="-5">
                <a:latin typeface="Trebuchet MS"/>
                <a:cs typeface="Trebuchet MS"/>
              </a:rPr>
              <a:t> </a:t>
            </a:r>
            <a:r>
              <a:rPr dirty="0" sz="2500" spc="-75">
                <a:latin typeface="Trebuchet MS"/>
                <a:cs typeface="Trebuchet MS"/>
              </a:rPr>
              <a:t>n</a:t>
            </a:r>
            <a:r>
              <a:rPr dirty="0" sz="2500" spc="-20">
                <a:latin typeface="Calibri"/>
                <a:cs typeface="Calibri"/>
              </a:rPr>
              <a:t>ộ</a:t>
            </a:r>
            <a:r>
              <a:rPr dirty="0" sz="2500" spc="-165">
                <a:latin typeface="Trebuchet MS"/>
                <a:cs typeface="Trebuchet MS"/>
              </a:rPr>
              <a:t>i</a:t>
            </a:r>
            <a:r>
              <a:rPr dirty="0" sz="2500" spc="-105">
                <a:latin typeface="Trebuchet MS"/>
                <a:cs typeface="Trebuchet MS"/>
              </a:rPr>
              <a:t> </a:t>
            </a:r>
            <a:r>
              <a:rPr dirty="0" sz="2500" spc="-95">
                <a:latin typeface="Trebuchet MS"/>
                <a:cs typeface="Trebuchet MS"/>
              </a:rPr>
              <a:t>d</a:t>
            </a:r>
            <a:r>
              <a:rPr dirty="0" sz="2500" spc="-70">
                <a:latin typeface="Trebuchet MS"/>
                <a:cs typeface="Trebuchet MS"/>
              </a:rPr>
              <a:t>un</a:t>
            </a:r>
            <a:r>
              <a:rPr dirty="0" sz="2500" spc="-190">
                <a:latin typeface="Trebuchet MS"/>
                <a:cs typeface="Trebuchet MS"/>
              </a:rPr>
              <a:t>g</a:t>
            </a:r>
            <a:endParaRPr sz="2500">
              <a:latin typeface="Trebuchet MS"/>
              <a:cs typeface="Trebuchet MS"/>
            </a:endParaRPr>
          </a:p>
          <a:p>
            <a:pPr lvl="1" marL="977900" marR="5080" indent="-546100">
              <a:lnSpc>
                <a:spcPct val="103400"/>
              </a:lnSpc>
              <a:spcBef>
                <a:spcPts val="500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20">
                <a:latin typeface="Trebuchet MS"/>
                <a:cs typeface="Trebuchet MS"/>
              </a:rPr>
              <a:t>T</a:t>
            </a:r>
            <a:r>
              <a:rPr dirty="0" sz="2500" spc="20">
                <a:latin typeface="Calibri"/>
                <a:cs typeface="Calibri"/>
              </a:rPr>
              <a:t>ư</a:t>
            </a:r>
            <a:r>
              <a:rPr dirty="0" sz="2500" spc="225">
                <a:latin typeface="Calibri"/>
                <a:cs typeface="Calibri"/>
              </a:rPr>
              <a:t> </a:t>
            </a:r>
            <a:r>
              <a:rPr dirty="0" sz="2500" spc="-85">
                <a:latin typeface="Trebuchet MS"/>
                <a:cs typeface="Trebuchet MS"/>
              </a:rPr>
              <a:t>v</a:t>
            </a:r>
            <a:r>
              <a:rPr dirty="0" sz="2500" spc="-85">
                <a:latin typeface="Calibri"/>
                <a:cs typeface="Calibri"/>
              </a:rPr>
              <a:t>ấ</a:t>
            </a:r>
            <a:r>
              <a:rPr dirty="0" sz="2500" spc="-85">
                <a:latin typeface="Trebuchet MS"/>
                <a:cs typeface="Trebuchet MS"/>
              </a:rPr>
              <a:t>n</a:t>
            </a:r>
            <a:r>
              <a:rPr dirty="0" sz="2500" spc="-105">
                <a:latin typeface="Trebuchet MS"/>
                <a:cs typeface="Trebuchet MS"/>
              </a:rPr>
              <a:t> </a:t>
            </a:r>
            <a:r>
              <a:rPr dirty="0" sz="2500" spc="-120">
                <a:latin typeface="Trebuchet MS"/>
                <a:cs typeface="Trebuchet MS"/>
              </a:rPr>
              <a:t>d</a:t>
            </a:r>
            <a:r>
              <a:rPr dirty="0" sz="2500" spc="-120">
                <a:latin typeface="Calibri"/>
                <a:cs typeface="Calibri"/>
              </a:rPr>
              <a:t>ự</a:t>
            </a:r>
            <a:r>
              <a:rPr dirty="0" sz="2500" spc="-120">
                <a:latin typeface="Trebuchet MS"/>
                <a:cs typeface="Trebuchet MS"/>
              </a:rPr>
              <a:t>a</a:t>
            </a:r>
            <a:r>
              <a:rPr dirty="0" sz="2500" spc="80">
                <a:latin typeface="Trebuchet MS"/>
                <a:cs typeface="Trebuchet MS"/>
              </a:rPr>
              <a:t> </a:t>
            </a:r>
            <a:r>
              <a:rPr dirty="0" sz="2500" spc="-114">
                <a:latin typeface="Trebuchet MS"/>
                <a:cs typeface="Trebuchet MS"/>
              </a:rPr>
              <a:t>trên</a:t>
            </a:r>
            <a:r>
              <a:rPr dirty="0" sz="2500">
                <a:latin typeface="Trebuchet MS"/>
                <a:cs typeface="Trebuchet MS"/>
              </a:rPr>
              <a:t> </a:t>
            </a:r>
            <a:r>
              <a:rPr dirty="0" sz="2500" spc="-120">
                <a:latin typeface="Trebuchet MS"/>
                <a:cs typeface="Trebuchet MS"/>
              </a:rPr>
              <a:t>patterns</a:t>
            </a:r>
            <a:r>
              <a:rPr dirty="0" sz="2500" spc="-20">
                <a:latin typeface="Trebuchet MS"/>
                <a:cs typeface="Trebuchet MS"/>
              </a:rPr>
              <a:t> </a:t>
            </a:r>
            <a:r>
              <a:rPr dirty="0" sz="2500" spc="-165">
                <a:latin typeface="Trebuchet MS"/>
                <a:cs typeface="Trebuchet MS"/>
              </a:rPr>
              <a:t>mua</a:t>
            </a:r>
            <a:r>
              <a:rPr dirty="0" sz="2500" spc="-20">
                <a:latin typeface="Trebuchet MS"/>
                <a:cs typeface="Trebuchet MS"/>
              </a:rPr>
              <a:t> </a:t>
            </a:r>
            <a:r>
              <a:rPr dirty="0" sz="2500" spc="-55">
                <a:latin typeface="Trebuchet MS"/>
                <a:cs typeface="Trebuchet MS"/>
              </a:rPr>
              <a:t>s</a:t>
            </a:r>
            <a:r>
              <a:rPr dirty="0" sz="2500" spc="-55">
                <a:latin typeface="Calibri"/>
                <a:cs typeface="Calibri"/>
              </a:rPr>
              <a:t>ắ</a:t>
            </a:r>
            <a:r>
              <a:rPr dirty="0" sz="2500" spc="-55">
                <a:latin typeface="Trebuchet MS"/>
                <a:cs typeface="Trebuchet MS"/>
              </a:rPr>
              <a:t>m</a:t>
            </a:r>
            <a:r>
              <a:rPr dirty="0" sz="2500" spc="-85">
                <a:latin typeface="Trebuchet MS"/>
                <a:cs typeface="Trebuchet MS"/>
              </a:rPr>
              <a:t> </a:t>
            </a:r>
            <a:r>
              <a:rPr dirty="0" sz="2500" spc="-140">
                <a:latin typeface="Trebuchet MS"/>
                <a:cs typeface="Trebuchet MS"/>
              </a:rPr>
              <a:t>(frequent</a:t>
            </a:r>
            <a:r>
              <a:rPr dirty="0" sz="2500" spc="15">
                <a:latin typeface="Trebuchet MS"/>
                <a:cs typeface="Trebuchet MS"/>
              </a:rPr>
              <a:t> </a:t>
            </a:r>
            <a:r>
              <a:rPr dirty="0" sz="2500" spc="-145">
                <a:latin typeface="Trebuchet MS"/>
                <a:cs typeface="Trebuchet MS"/>
              </a:rPr>
              <a:t>patterns, </a:t>
            </a:r>
            <a:r>
              <a:rPr dirty="0" sz="2500" spc="-740">
                <a:latin typeface="Trebuchet MS"/>
                <a:cs typeface="Trebuchet MS"/>
              </a:rPr>
              <a:t> </a:t>
            </a:r>
            <a:r>
              <a:rPr dirty="0" sz="2500" spc="-114">
                <a:latin typeface="Trebuchet MS"/>
                <a:cs typeface="Trebuchet MS"/>
              </a:rPr>
              <a:t>association</a:t>
            </a:r>
            <a:r>
              <a:rPr dirty="0" sz="2500" spc="-10">
                <a:latin typeface="Trebuchet MS"/>
                <a:cs typeface="Trebuchet MS"/>
              </a:rPr>
              <a:t> </a:t>
            </a:r>
            <a:r>
              <a:rPr dirty="0" sz="2500" spc="-95">
                <a:latin typeface="Trebuchet MS"/>
                <a:cs typeface="Trebuchet MS"/>
              </a:rPr>
              <a:t>rules)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9789" y="292100"/>
            <a:ext cx="9157335" cy="3578225"/>
            <a:chOff x="939789" y="292100"/>
            <a:chExt cx="9157335" cy="3578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396" y="695071"/>
              <a:ext cx="8025810" cy="31746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65200" y="596899"/>
              <a:ext cx="4140200" cy="482600"/>
            </a:xfrm>
            <a:custGeom>
              <a:avLst/>
              <a:gdLst/>
              <a:ahLst/>
              <a:cxnLst/>
              <a:rect l="l" t="t" r="r" b="b"/>
              <a:pathLst>
                <a:path w="4140200" h="482600">
                  <a:moveTo>
                    <a:pt x="0" y="0"/>
                  </a:moveTo>
                  <a:lnTo>
                    <a:pt x="4140199" y="0"/>
                  </a:lnTo>
                  <a:lnTo>
                    <a:pt x="4140199" y="482599"/>
                  </a:lnTo>
                  <a:lnTo>
                    <a:pt x="0" y="482599"/>
                  </a:lnTo>
                  <a:lnTo>
                    <a:pt x="0" y="0"/>
                  </a:lnTo>
                  <a:close/>
                </a:path>
              </a:pathLst>
            </a:custGeom>
            <a:ln w="50821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1799" y="292100"/>
              <a:ext cx="3314698" cy="66039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965188" y="4203689"/>
            <a:ext cx="8217534" cy="2781935"/>
            <a:chOff x="965188" y="4203689"/>
            <a:chExt cx="8217534" cy="278193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1399" y="4330700"/>
              <a:ext cx="8140698" cy="26542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0599" y="4229100"/>
              <a:ext cx="4127500" cy="482600"/>
            </a:xfrm>
            <a:custGeom>
              <a:avLst/>
              <a:gdLst/>
              <a:ahLst/>
              <a:cxnLst/>
              <a:rect l="l" t="t" r="r" b="b"/>
              <a:pathLst>
                <a:path w="4127500" h="482600">
                  <a:moveTo>
                    <a:pt x="0" y="0"/>
                  </a:moveTo>
                  <a:lnTo>
                    <a:pt x="4127499" y="0"/>
                  </a:lnTo>
                  <a:lnTo>
                    <a:pt x="4127499" y="482599"/>
                  </a:lnTo>
                  <a:lnTo>
                    <a:pt x="0" y="482599"/>
                  </a:lnTo>
                  <a:lnTo>
                    <a:pt x="0" y="0"/>
                  </a:lnTo>
                  <a:close/>
                </a:path>
              </a:pathLst>
            </a:custGeom>
            <a:ln w="50821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9189" y="342900"/>
            <a:ext cx="8728710" cy="6870700"/>
            <a:chOff x="1219189" y="342900"/>
            <a:chExt cx="8728710" cy="6870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8900" y="342900"/>
              <a:ext cx="7962898" cy="68706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44600" y="5130799"/>
              <a:ext cx="3619500" cy="317500"/>
            </a:xfrm>
            <a:custGeom>
              <a:avLst/>
              <a:gdLst/>
              <a:ahLst/>
              <a:cxnLst/>
              <a:rect l="l" t="t" r="r" b="b"/>
              <a:pathLst>
                <a:path w="3619500" h="317500">
                  <a:moveTo>
                    <a:pt x="0" y="0"/>
                  </a:moveTo>
                  <a:lnTo>
                    <a:pt x="3619499" y="0"/>
                  </a:lnTo>
                  <a:lnTo>
                    <a:pt x="3619499" y="317500"/>
                  </a:lnTo>
                  <a:lnTo>
                    <a:pt x="0" y="317500"/>
                  </a:lnTo>
                  <a:lnTo>
                    <a:pt x="0" y="0"/>
                  </a:lnTo>
                  <a:close/>
                </a:path>
              </a:pathLst>
            </a:custGeom>
            <a:ln w="5082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9401" y="876300"/>
              <a:ext cx="3314698" cy="6603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515" y="460911"/>
            <a:ext cx="8279130" cy="5441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40">
                <a:latin typeface="Arial"/>
                <a:cs typeface="Arial"/>
              </a:rPr>
              <a:t>C</a:t>
            </a:r>
            <a:r>
              <a:rPr dirty="0" sz="3400" spc="5">
                <a:latin typeface="Arial"/>
                <a:cs typeface="Arial"/>
              </a:rPr>
              <a:t>á</a:t>
            </a:r>
            <a:r>
              <a:rPr dirty="0" sz="3400" spc="-195">
                <a:latin typeface="Arial"/>
                <a:cs typeface="Arial"/>
              </a:rPr>
              <a:t>c</a:t>
            </a:r>
            <a:r>
              <a:rPr dirty="0" sz="3400" spc="-145">
                <a:latin typeface="Arial"/>
                <a:cs typeface="Arial"/>
              </a:rPr>
              <a:t> </a:t>
            </a:r>
            <a:r>
              <a:rPr dirty="0" sz="3400" spc="-229">
                <a:latin typeface="Arial"/>
                <a:cs typeface="Arial"/>
              </a:rPr>
              <a:t>m</a:t>
            </a:r>
            <a:r>
              <a:rPr dirty="0" sz="3400" spc="5">
                <a:latin typeface="Arial"/>
                <a:cs typeface="Arial"/>
              </a:rPr>
              <a:t>ặ</a:t>
            </a:r>
            <a:r>
              <a:rPr dirty="0" sz="3400" spc="-190">
                <a:latin typeface="Arial"/>
                <a:cs typeface="Arial"/>
              </a:rPr>
              <a:t>t</a:t>
            </a:r>
            <a:r>
              <a:rPr dirty="0" sz="3400" spc="10">
                <a:latin typeface="Arial"/>
                <a:cs typeface="Arial"/>
              </a:rPr>
              <a:t> </a:t>
            </a:r>
            <a:r>
              <a:rPr dirty="0" sz="3400" spc="-185">
                <a:latin typeface="Arial"/>
                <a:cs typeface="Arial"/>
              </a:rPr>
              <a:t>h</a:t>
            </a:r>
            <a:r>
              <a:rPr dirty="0" sz="3400" spc="5">
                <a:latin typeface="Arial"/>
                <a:cs typeface="Arial"/>
              </a:rPr>
              <a:t>à</a:t>
            </a:r>
            <a:r>
              <a:rPr dirty="0" sz="3400" spc="-185">
                <a:latin typeface="Arial"/>
                <a:cs typeface="Arial"/>
              </a:rPr>
              <a:t>n</a:t>
            </a:r>
            <a:r>
              <a:rPr dirty="0" sz="3400" spc="-190">
                <a:latin typeface="Arial"/>
                <a:cs typeface="Arial"/>
              </a:rPr>
              <a:t>g</a:t>
            </a:r>
            <a:r>
              <a:rPr dirty="0" sz="3400" spc="-140">
                <a:latin typeface="Arial"/>
                <a:cs typeface="Arial"/>
              </a:rPr>
              <a:t> </a:t>
            </a:r>
            <a:r>
              <a:rPr dirty="0" sz="3400" spc="-235">
                <a:latin typeface="Arial"/>
                <a:cs typeface="Arial"/>
              </a:rPr>
              <a:t>t</a:t>
            </a:r>
            <a:r>
              <a:rPr dirty="0" sz="3400" spc="-185">
                <a:latin typeface="Arial"/>
                <a:cs typeface="Arial"/>
              </a:rPr>
              <a:t>h</a:t>
            </a:r>
            <a:r>
              <a:rPr dirty="0" sz="3400" spc="-365">
                <a:latin typeface="Arial"/>
                <a:cs typeface="Arial"/>
              </a:rPr>
              <a:t>ư</a:t>
            </a:r>
            <a:r>
              <a:rPr dirty="0" sz="3400" spc="-525">
                <a:latin typeface="Arial"/>
                <a:cs typeface="Arial"/>
              </a:rPr>
              <a:t>ờ</a:t>
            </a:r>
            <a:r>
              <a:rPr dirty="0" sz="3400" spc="-185">
                <a:latin typeface="Arial"/>
                <a:cs typeface="Arial"/>
              </a:rPr>
              <a:t>n</a:t>
            </a:r>
            <a:r>
              <a:rPr dirty="0" sz="3400" spc="-190">
                <a:latin typeface="Arial"/>
                <a:cs typeface="Arial"/>
              </a:rPr>
              <a:t>g</a:t>
            </a:r>
            <a:r>
              <a:rPr dirty="0" sz="3400" spc="-40">
                <a:latin typeface="Arial"/>
                <a:cs typeface="Arial"/>
              </a:rPr>
              <a:t> </a:t>
            </a:r>
            <a:r>
              <a:rPr dirty="0" sz="3400" spc="-185">
                <a:latin typeface="Arial"/>
                <a:cs typeface="Arial"/>
              </a:rPr>
              <a:t>đ</a:t>
            </a:r>
            <a:r>
              <a:rPr dirty="0" sz="3400" spc="-365">
                <a:latin typeface="Arial"/>
                <a:cs typeface="Arial"/>
              </a:rPr>
              <a:t>ư</a:t>
            </a:r>
            <a:r>
              <a:rPr dirty="0" sz="3400" spc="-525">
                <a:latin typeface="Arial"/>
                <a:cs typeface="Arial"/>
              </a:rPr>
              <a:t>ợ</a:t>
            </a:r>
            <a:r>
              <a:rPr dirty="0" sz="3400" spc="-195">
                <a:latin typeface="Arial"/>
                <a:cs typeface="Arial"/>
              </a:rPr>
              <a:t>c</a:t>
            </a:r>
            <a:r>
              <a:rPr dirty="0" sz="3400" spc="-45">
                <a:latin typeface="Arial"/>
                <a:cs typeface="Arial"/>
              </a:rPr>
              <a:t> </a:t>
            </a:r>
            <a:r>
              <a:rPr dirty="0" sz="3400" spc="-100">
                <a:latin typeface="Arial"/>
                <a:cs typeface="Arial"/>
              </a:rPr>
              <a:t>x</a:t>
            </a:r>
            <a:r>
              <a:rPr dirty="0" sz="3400" spc="-95">
                <a:latin typeface="Arial"/>
                <a:cs typeface="Arial"/>
              </a:rPr>
              <a:t>e</a:t>
            </a:r>
            <a:r>
              <a:rPr dirty="0" sz="3400" spc="-195">
                <a:latin typeface="Arial"/>
                <a:cs typeface="Arial"/>
              </a:rPr>
              <a:t>m</a:t>
            </a:r>
            <a:r>
              <a:rPr dirty="0" sz="3400" spc="-80">
                <a:latin typeface="Arial"/>
                <a:cs typeface="Arial"/>
              </a:rPr>
              <a:t> </a:t>
            </a:r>
            <a:r>
              <a:rPr dirty="0" sz="3400" spc="-180">
                <a:latin typeface="Arial"/>
                <a:cs typeface="Arial"/>
              </a:rPr>
              <a:t>c</a:t>
            </a:r>
            <a:r>
              <a:rPr dirty="0" sz="3400" spc="-195">
                <a:latin typeface="Arial"/>
                <a:cs typeface="Arial"/>
              </a:rPr>
              <a:t>ù</a:t>
            </a:r>
            <a:r>
              <a:rPr dirty="0" sz="3400" spc="-185">
                <a:latin typeface="Arial"/>
                <a:cs typeface="Arial"/>
              </a:rPr>
              <a:t>n</a:t>
            </a:r>
            <a:r>
              <a:rPr dirty="0" sz="3400" spc="-190">
                <a:latin typeface="Arial"/>
                <a:cs typeface="Arial"/>
              </a:rPr>
              <a:t>g</a:t>
            </a:r>
            <a:r>
              <a:rPr dirty="0" sz="3400" spc="-140">
                <a:latin typeface="Arial"/>
                <a:cs typeface="Arial"/>
              </a:rPr>
              <a:t> </a:t>
            </a:r>
            <a:r>
              <a:rPr dirty="0" sz="3400" spc="-185">
                <a:latin typeface="Arial"/>
                <a:cs typeface="Arial"/>
              </a:rPr>
              <a:t>nh</a:t>
            </a:r>
            <a:r>
              <a:rPr dirty="0" sz="3400" spc="5">
                <a:latin typeface="Arial"/>
                <a:cs typeface="Arial"/>
              </a:rPr>
              <a:t>a</a:t>
            </a:r>
            <a:r>
              <a:rPr dirty="0" sz="3400" spc="-190">
                <a:latin typeface="Arial"/>
                <a:cs typeface="Arial"/>
              </a:rPr>
              <a:t>u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38479" y="1301998"/>
            <a:ext cx="9358630" cy="5835650"/>
            <a:chOff x="738479" y="1301998"/>
            <a:chExt cx="9358630" cy="58356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8479" y="1301998"/>
              <a:ext cx="8867423" cy="3631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7399" y="4940299"/>
              <a:ext cx="6769098" cy="21970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0211" y="3904740"/>
            <a:ext cx="3861684" cy="25485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8847" y="459232"/>
            <a:ext cx="8304530" cy="5441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40">
                <a:latin typeface="Arial"/>
                <a:cs typeface="Arial"/>
              </a:rPr>
              <a:t>C</a:t>
            </a:r>
            <a:r>
              <a:rPr dirty="0" sz="3400" spc="5">
                <a:latin typeface="Arial"/>
                <a:cs typeface="Arial"/>
              </a:rPr>
              <a:t>á</a:t>
            </a:r>
            <a:r>
              <a:rPr dirty="0" sz="3400" spc="-195">
                <a:latin typeface="Arial"/>
                <a:cs typeface="Arial"/>
              </a:rPr>
              <a:t>c</a:t>
            </a:r>
            <a:r>
              <a:rPr dirty="0" sz="3400" spc="-145">
                <a:latin typeface="Arial"/>
                <a:cs typeface="Arial"/>
              </a:rPr>
              <a:t> </a:t>
            </a:r>
            <a:r>
              <a:rPr dirty="0" sz="3400" spc="-229">
                <a:latin typeface="Arial"/>
                <a:cs typeface="Arial"/>
              </a:rPr>
              <a:t>m</a:t>
            </a:r>
            <a:r>
              <a:rPr dirty="0" sz="3400" spc="5">
                <a:latin typeface="Arial"/>
                <a:cs typeface="Arial"/>
              </a:rPr>
              <a:t>ặ</a:t>
            </a:r>
            <a:r>
              <a:rPr dirty="0" sz="3400" spc="-190">
                <a:latin typeface="Arial"/>
                <a:cs typeface="Arial"/>
              </a:rPr>
              <a:t>t</a:t>
            </a:r>
            <a:r>
              <a:rPr dirty="0" sz="3400" spc="10">
                <a:latin typeface="Arial"/>
                <a:cs typeface="Arial"/>
              </a:rPr>
              <a:t> </a:t>
            </a:r>
            <a:r>
              <a:rPr dirty="0" sz="3400" spc="-185">
                <a:latin typeface="Arial"/>
                <a:cs typeface="Arial"/>
              </a:rPr>
              <a:t>h</a:t>
            </a:r>
            <a:r>
              <a:rPr dirty="0" sz="3400" spc="5">
                <a:latin typeface="Arial"/>
                <a:cs typeface="Arial"/>
              </a:rPr>
              <a:t>à</a:t>
            </a:r>
            <a:r>
              <a:rPr dirty="0" sz="3400" spc="-185">
                <a:latin typeface="Arial"/>
                <a:cs typeface="Arial"/>
              </a:rPr>
              <a:t>n</a:t>
            </a:r>
            <a:r>
              <a:rPr dirty="0" sz="3400" spc="-190">
                <a:latin typeface="Arial"/>
                <a:cs typeface="Arial"/>
              </a:rPr>
              <a:t>g</a:t>
            </a:r>
            <a:r>
              <a:rPr dirty="0" sz="3400" spc="-140">
                <a:latin typeface="Arial"/>
                <a:cs typeface="Arial"/>
              </a:rPr>
              <a:t> </a:t>
            </a:r>
            <a:r>
              <a:rPr dirty="0" sz="3400" spc="-235">
                <a:latin typeface="Arial"/>
                <a:cs typeface="Arial"/>
              </a:rPr>
              <a:t>t</a:t>
            </a:r>
            <a:r>
              <a:rPr dirty="0" sz="3400" spc="-185">
                <a:latin typeface="Arial"/>
                <a:cs typeface="Arial"/>
              </a:rPr>
              <a:t>h</a:t>
            </a:r>
            <a:r>
              <a:rPr dirty="0" sz="3400" spc="-365">
                <a:latin typeface="Arial"/>
                <a:cs typeface="Arial"/>
              </a:rPr>
              <a:t>ư</a:t>
            </a:r>
            <a:r>
              <a:rPr dirty="0" sz="3400" spc="-525">
                <a:latin typeface="Arial"/>
                <a:cs typeface="Arial"/>
              </a:rPr>
              <a:t>ờ</a:t>
            </a:r>
            <a:r>
              <a:rPr dirty="0" sz="3400" spc="-185">
                <a:latin typeface="Arial"/>
                <a:cs typeface="Arial"/>
              </a:rPr>
              <a:t>n</a:t>
            </a:r>
            <a:r>
              <a:rPr dirty="0" sz="3400" spc="-190">
                <a:latin typeface="Arial"/>
                <a:cs typeface="Arial"/>
              </a:rPr>
              <a:t>g</a:t>
            </a:r>
            <a:r>
              <a:rPr dirty="0" sz="3400" spc="-40">
                <a:latin typeface="Arial"/>
                <a:cs typeface="Arial"/>
              </a:rPr>
              <a:t> </a:t>
            </a:r>
            <a:r>
              <a:rPr dirty="0" sz="3400" spc="-185">
                <a:latin typeface="Arial"/>
                <a:cs typeface="Arial"/>
              </a:rPr>
              <a:t>đ</a:t>
            </a:r>
            <a:r>
              <a:rPr dirty="0" sz="3400" spc="-365">
                <a:latin typeface="Arial"/>
                <a:cs typeface="Arial"/>
              </a:rPr>
              <a:t>ư</a:t>
            </a:r>
            <a:r>
              <a:rPr dirty="0" sz="3400" spc="-525">
                <a:latin typeface="Arial"/>
                <a:cs typeface="Arial"/>
              </a:rPr>
              <a:t>ợ</a:t>
            </a:r>
            <a:r>
              <a:rPr dirty="0" sz="3400" spc="-195">
                <a:latin typeface="Arial"/>
                <a:cs typeface="Arial"/>
              </a:rPr>
              <a:t>c</a:t>
            </a:r>
            <a:r>
              <a:rPr dirty="0" sz="3400" spc="-45">
                <a:latin typeface="Arial"/>
                <a:cs typeface="Arial"/>
              </a:rPr>
              <a:t> </a:t>
            </a:r>
            <a:r>
              <a:rPr dirty="0" sz="3400" spc="-229">
                <a:latin typeface="Arial"/>
                <a:cs typeface="Arial"/>
              </a:rPr>
              <a:t>m</a:t>
            </a:r>
            <a:r>
              <a:rPr dirty="0" sz="3400" spc="-185">
                <a:latin typeface="Arial"/>
                <a:cs typeface="Arial"/>
              </a:rPr>
              <a:t>u</a:t>
            </a:r>
            <a:r>
              <a:rPr dirty="0" sz="3400">
                <a:latin typeface="Arial"/>
                <a:cs typeface="Arial"/>
              </a:rPr>
              <a:t>a</a:t>
            </a:r>
            <a:r>
              <a:rPr dirty="0" sz="3400" spc="-40">
                <a:latin typeface="Arial"/>
                <a:cs typeface="Arial"/>
              </a:rPr>
              <a:t> </a:t>
            </a:r>
            <a:r>
              <a:rPr dirty="0" sz="3400" spc="-180">
                <a:latin typeface="Arial"/>
                <a:cs typeface="Arial"/>
              </a:rPr>
              <a:t>c</a:t>
            </a:r>
            <a:r>
              <a:rPr dirty="0" sz="3400" spc="-195">
                <a:latin typeface="Arial"/>
                <a:cs typeface="Arial"/>
              </a:rPr>
              <a:t>ù</a:t>
            </a:r>
            <a:r>
              <a:rPr dirty="0" sz="3400" spc="-185">
                <a:latin typeface="Arial"/>
                <a:cs typeface="Arial"/>
              </a:rPr>
              <a:t>n</a:t>
            </a:r>
            <a:r>
              <a:rPr dirty="0" sz="3400" spc="-190">
                <a:latin typeface="Arial"/>
                <a:cs typeface="Arial"/>
              </a:rPr>
              <a:t>g</a:t>
            </a:r>
            <a:r>
              <a:rPr dirty="0" sz="3400" spc="-140">
                <a:latin typeface="Arial"/>
                <a:cs typeface="Arial"/>
              </a:rPr>
              <a:t> </a:t>
            </a:r>
            <a:r>
              <a:rPr dirty="0" sz="3400" spc="-185">
                <a:latin typeface="Arial"/>
                <a:cs typeface="Arial"/>
              </a:rPr>
              <a:t>nh</a:t>
            </a:r>
            <a:r>
              <a:rPr dirty="0" sz="3400" spc="5">
                <a:latin typeface="Arial"/>
                <a:cs typeface="Arial"/>
              </a:rPr>
              <a:t>a</a:t>
            </a:r>
            <a:r>
              <a:rPr dirty="0" sz="3400" spc="-190">
                <a:latin typeface="Arial"/>
                <a:cs typeface="Arial"/>
              </a:rPr>
              <a:t>u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9067" y="1278052"/>
            <a:ext cx="3656314" cy="24072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9876" y="3966348"/>
            <a:ext cx="3689984" cy="243882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719197"/>
            <a:ext cx="5234940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65"/>
              <a:t>Các</a:t>
            </a:r>
            <a:r>
              <a:rPr dirty="0" sz="3800" spc="-60"/>
              <a:t> </a:t>
            </a:r>
            <a:r>
              <a:rPr dirty="0" sz="3800" spc="45">
                <a:latin typeface="Calibri"/>
                <a:cs typeface="Calibri"/>
              </a:rPr>
              <a:t>ứ</a:t>
            </a:r>
            <a:r>
              <a:rPr dirty="0" sz="3800" spc="45"/>
              <a:t>ng</a:t>
            </a:r>
            <a:r>
              <a:rPr dirty="0" sz="3800" spc="-120"/>
              <a:t> </a:t>
            </a:r>
            <a:r>
              <a:rPr dirty="0" sz="3800" spc="10"/>
              <a:t>d</a:t>
            </a:r>
            <a:r>
              <a:rPr dirty="0" sz="3800" spc="10">
                <a:latin typeface="Calibri"/>
                <a:cs typeface="Calibri"/>
              </a:rPr>
              <a:t>ụ</a:t>
            </a:r>
            <a:r>
              <a:rPr dirty="0" sz="3800" spc="10"/>
              <a:t>ng</a:t>
            </a:r>
            <a:r>
              <a:rPr dirty="0" sz="3800" spc="-20"/>
              <a:t> th</a:t>
            </a:r>
            <a:r>
              <a:rPr dirty="0" sz="3800" spc="-20">
                <a:latin typeface="Calibri"/>
                <a:cs typeface="Calibri"/>
              </a:rPr>
              <a:t>ự</a:t>
            </a:r>
            <a:r>
              <a:rPr dirty="0" sz="3800" spc="-20"/>
              <a:t>c</a:t>
            </a:r>
            <a:r>
              <a:rPr dirty="0" sz="3800" spc="-160"/>
              <a:t> </a:t>
            </a:r>
            <a:r>
              <a:rPr dirty="0" sz="3800" spc="-50"/>
              <a:t>ti</a:t>
            </a:r>
            <a:r>
              <a:rPr dirty="0" sz="3800" spc="-50">
                <a:latin typeface="Calibri"/>
                <a:cs typeface="Calibri"/>
              </a:rPr>
              <a:t>ễ</a:t>
            </a:r>
            <a:r>
              <a:rPr dirty="0" sz="3800" spc="-50"/>
              <a:t>n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5182" y="1456786"/>
            <a:ext cx="7895590" cy="524764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35">
                <a:latin typeface="Calibri"/>
                <a:cs typeface="Calibri"/>
              </a:rPr>
              <a:t>ớ</a:t>
            </a:r>
            <a:r>
              <a:rPr dirty="0" sz="3000" spc="-275">
                <a:latin typeface="Trebuchet MS"/>
                <a:cs typeface="Trebuchet MS"/>
              </a:rPr>
              <a:t>p</a:t>
            </a:r>
            <a:r>
              <a:rPr dirty="0" sz="3000" spc="-445">
                <a:latin typeface="Trebuchet MS"/>
                <a:cs typeface="Trebuchet MS"/>
              </a:rPr>
              <a:t>,</a:t>
            </a:r>
            <a:r>
              <a:rPr dirty="0" sz="3000" spc="-36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90">
                <a:latin typeface="Trebuchet MS"/>
                <a:cs typeface="Trebuchet MS"/>
              </a:rPr>
              <a:t>o</a:t>
            </a:r>
            <a:r>
              <a:rPr dirty="0" sz="3000" spc="-40">
                <a:latin typeface="Calibri"/>
                <a:cs typeface="Calibri"/>
              </a:rPr>
              <a:t>ạ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265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20">
                <a:latin typeface="Trebuchet MS"/>
                <a:cs typeface="Trebuchet MS"/>
              </a:rPr>
              <a:t>ss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310">
                <a:latin typeface="Trebuchet MS"/>
                <a:cs typeface="Trebuchet MS"/>
              </a:rPr>
              <a:t>f</a:t>
            </a:r>
            <a:r>
              <a:rPr dirty="0" sz="3000" spc="-260">
                <a:latin typeface="Trebuchet MS"/>
                <a:cs typeface="Trebuchet MS"/>
              </a:rPr>
              <a:t>i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60">
                <a:latin typeface="Trebuchet MS"/>
                <a:cs typeface="Trebuchet MS"/>
              </a:rPr>
              <a:t>i</a:t>
            </a:r>
            <a:r>
              <a:rPr dirty="0" sz="3000" spc="-15">
                <a:latin typeface="Trebuchet MS"/>
                <a:cs typeface="Trebuchet MS"/>
              </a:rPr>
              <a:t>o</a:t>
            </a:r>
            <a:r>
              <a:rPr dirty="0" sz="3000" spc="-445">
                <a:latin typeface="Trebuchet MS"/>
                <a:cs typeface="Trebuchet MS"/>
              </a:rPr>
              <a:t>n</a:t>
            </a:r>
            <a:r>
              <a:rPr dirty="0" sz="3000" spc="-475">
                <a:latin typeface="Trebuchet MS"/>
                <a:cs typeface="Trebuchet MS"/>
              </a:rPr>
              <a:t>/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20">
                <a:latin typeface="Trebuchet MS"/>
                <a:cs typeface="Trebuchet MS"/>
              </a:rPr>
              <a:t>s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405">
                <a:latin typeface="Trebuchet MS"/>
                <a:cs typeface="Trebuchet MS"/>
              </a:rPr>
              <a:t> 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40">
                <a:latin typeface="Trebuchet MS"/>
                <a:cs typeface="Trebuchet MS"/>
              </a:rPr>
              <a:t>u</a:t>
            </a:r>
            <a:r>
              <a:rPr dirty="0" sz="3000" spc="-90">
                <a:latin typeface="Trebuchet MS"/>
                <a:cs typeface="Trebuchet MS"/>
              </a:rPr>
              <a:t>l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li</a:t>
            </a:r>
            <a:r>
              <a:rPr dirty="0" sz="3000" spc="5">
                <a:latin typeface="Calibri"/>
                <a:cs typeface="Calibri"/>
              </a:rPr>
              <a:t>ệ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305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215">
                <a:latin typeface="Trebuchet MS"/>
                <a:cs typeface="Trebuchet MS"/>
              </a:rPr>
              <a:t>á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>
                <a:latin typeface="Calibri"/>
                <a:cs typeface="Calibri"/>
              </a:rPr>
              <a:t>ẻ</a:t>
            </a:r>
            <a:r>
              <a:rPr dirty="0" sz="3000" spc="25">
                <a:latin typeface="Calibri"/>
                <a:cs typeface="Calibri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20">
                <a:latin typeface="Trebuchet MS"/>
                <a:cs typeface="Trebuchet MS"/>
              </a:rPr>
              <a:t>k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215">
                <a:latin typeface="Trebuchet MS"/>
                <a:cs typeface="Trebuchet MS"/>
              </a:rPr>
              <a:t>a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220">
                <a:latin typeface="Trebuchet MS"/>
                <a:cs typeface="Trebuchet MS"/>
              </a:rPr>
              <a:t>k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225">
                <a:latin typeface="Trebuchet MS"/>
                <a:cs typeface="Trebuchet MS"/>
              </a:rPr>
              <a:t>n</a:t>
            </a:r>
            <a:r>
              <a:rPr dirty="0" sz="3000" spc="-200">
                <a:latin typeface="Trebuchet MS"/>
                <a:cs typeface="Trebuchet MS"/>
              </a:rPr>
              <a:t>a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185">
                <a:latin typeface="Trebuchet MS"/>
                <a:cs typeface="Trebuchet MS"/>
              </a:rPr>
              <a:t>y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55">
                <a:latin typeface="Trebuchet MS"/>
                <a:cs typeface="Trebuchet MS"/>
              </a:rPr>
              <a:t>T</a:t>
            </a:r>
            <a:r>
              <a:rPr dirty="0" sz="3000">
                <a:latin typeface="Calibri"/>
                <a:cs typeface="Calibri"/>
              </a:rPr>
              <a:t>ư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v</a:t>
            </a:r>
            <a:r>
              <a:rPr dirty="0" sz="3000" spc="-40">
                <a:latin typeface="Calibri"/>
                <a:cs typeface="Calibri"/>
              </a:rPr>
              <a:t>ấ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0">
                <a:latin typeface="Calibri"/>
                <a:cs typeface="Calibri"/>
              </a:rPr>
              <a:t>ự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2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5">
                <a:latin typeface="Trebuchet MS"/>
                <a:cs typeface="Trebuchet MS"/>
              </a:rPr>
              <a:t>u</a:t>
            </a:r>
            <a:r>
              <a:rPr dirty="0" sz="3000" spc="-160">
                <a:latin typeface="Trebuchet MS"/>
                <a:cs typeface="Trebuchet MS"/>
              </a:rPr>
              <a:t>y</a:t>
            </a:r>
            <a:r>
              <a:rPr dirty="0" sz="3000" spc="5">
                <a:latin typeface="Calibri"/>
                <a:cs typeface="Calibri"/>
              </a:rPr>
              <a:t>ế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240">
                <a:latin typeface="Trebuchet MS"/>
                <a:cs typeface="Trebuchet MS"/>
              </a:rPr>
              <a:t>n</a:t>
            </a:r>
            <a:r>
              <a:rPr dirty="0" sz="3000" spc="-90">
                <a:latin typeface="Trebuchet MS"/>
                <a:cs typeface="Trebuchet MS"/>
              </a:rPr>
              <a:t>l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70">
                <a:latin typeface="Trebuchet MS"/>
                <a:cs typeface="Trebuchet MS"/>
              </a:rPr>
              <a:t>ne</a:t>
            </a:r>
            <a:r>
              <a:rPr dirty="0" sz="3000" spc="-445">
                <a:latin typeface="Trebuchet MS"/>
                <a:cs typeface="Trebuchet MS"/>
              </a:rPr>
              <a:t> </a:t>
            </a:r>
            <a:r>
              <a:rPr dirty="0" sz="3000" spc="-70">
                <a:latin typeface="Trebuchet MS"/>
                <a:cs typeface="Trebuchet MS"/>
              </a:rPr>
              <a:t>r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95">
                <a:latin typeface="Trebuchet MS"/>
                <a:cs typeface="Trebuchet MS"/>
              </a:rPr>
              <a:t>mm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n)</a:t>
            </a:r>
            <a:endParaRPr sz="3000">
              <a:latin typeface="Trebuchet MS"/>
              <a:cs typeface="Trebuchet MS"/>
            </a:endParaRPr>
          </a:p>
          <a:p>
            <a:pPr marL="558800" marR="1480820" indent="-5461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75" b="1">
                <a:latin typeface="Trebuchet MS"/>
                <a:cs typeface="Trebuchet MS"/>
              </a:rPr>
              <a:t>Hi</a:t>
            </a:r>
            <a:r>
              <a:rPr dirty="0" sz="3000" spc="75" b="1">
                <a:latin typeface="Calibri"/>
                <a:cs typeface="Calibri"/>
              </a:rPr>
              <a:t>ể</a:t>
            </a:r>
            <a:r>
              <a:rPr dirty="0" sz="3000" spc="75" b="1">
                <a:latin typeface="Trebuchet MS"/>
                <a:cs typeface="Trebuchet MS"/>
              </a:rPr>
              <a:t>u</a:t>
            </a:r>
            <a:r>
              <a:rPr dirty="0" sz="3000" spc="-160" b="1">
                <a:latin typeface="Trebuchet MS"/>
                <a:cs typeface="Trebuchet MS"/>
              </a:rPr>
              <a:t> </a:t>
            </a:r>
            <a:r>
              <a:rPr dirty="0" sz="3000" spc="-25" b="1">
                <a:latin typeface="Trebuchet MS"/>
                <a:cs typeface="Trebuchet MS"/>
              </a:rPr>
              <a:t>ng</a:t>
            </a:r>
            <a:r>
              <a:rPr dirty="0" sz="3000" spc="-25" b="1">
                <a:latin typeface="Calibri"/>
                <a:cs typeface="Calibri"/>
              </a:rPr>
              <a:t>ườ</a:t>
            </a:r>
            <a:r>
              <a:rPr dirty="0" sz="3000" spc="-25" b="1">
                <a:latin typeface="Trebuchet MS"/>
                <a:cs typeface="Trebuchet MS"/>
              </a:rPr>
              <a:t>i</a:t>
            </a:r>
            <a:r>
              <a:rPr dirty="0" sz="3000" spc="-125" b="1">
                <a:latin typeface="Trebuchet MS"/>
                <a:cs typeface="Trebuchet MS"/>
              </a:rPr>
              <a:t> </a:t>
            </a:r>
            <a:r>
              <a:rPr dirty="0" sz="3000" spc="-20" b="1">
                <a:latin typeface="Trebuchet MS"/>
                <a:cs typeface="Trebuchet MS"/>
              </a:rPr>
              <a:t>dùng</a:t>
            </a:r>
            <a:r>
              <a:rPr dirty="0" sz="3000" spc="-35" b="1">
                <a:latin typeface="Trebuchet MS"/>
                <a:cs typeface="Trebuchet MS"/>
              </a:rPr>
              <a:t> </a:t>
            </a:r>
            <a:r>
              <a:rPr dirty="0" sz="3000" spc="-15" b="1">
                <a:latin typeface="Trebuchet MS"/>
                <a:cs typeface="Trebuchet MS"/>
              </a:rPr>
              <a:t>tr</a:t>
            </a:r>
            <a:r>
              <a:rPr dirty="0" sz="3000" spc="-15" b="1">
                <a:latin typeface="Calibri"/>
                <a:cs typeface="Calibri"/>
              </a:rPr>
              <a:t>ự</a:t>
            </a:r>
            <a:r>
              <a:rPr dirty="0" sz="3000" spc="-15" b="1">
                <a:latin typeface="Trebuchet MS"/>
                <a:cs typeface="Trebuchet MS"/>
              </a:rPr>
              <a:t>c</a:t>
            </a:r>
            <a:r>
              <a:rPr dirty="0" sz="3000" spc="-10" b="1">
                <a:latin typeface="Trebuchet MS"/>
                <a:cs typeface="Trebuchet MS"/>
              </a:rPr>
              <a:t> </a:t>
            </a:r>
            <a:r>
              <a:rPr dirty="0" sz="3000" spc="-45" b="1">
                <a:latin typeface="Trebuchet MS"/>
                <a:cs typeface="Trebuchet MS"/>
              </a:rPr>
              <a:t>tuy</a:t>
            </a:r>
            <a:r>
              <a:rPr dirty="0" sz="3000" spc="-45" b="1">
                <a:latin typeface="Calibri"/>
                <a:cs typeface="Calibri"/>
              </a:rPr>
              <a:t>ế</a:t>
            </a:r>
            <a:r>
              <a:rPr dirty="0" sz="3000" spc="-45" b="1">
                <a:latin typeface="Trebuchet MS"/>
                <a:cs typeface="Trebuchet MS"/>
              </a:rPr>
              <a:t>n</a:t>
            </a:r>
            <a:r>
              <a:rPr dirty="0" sz="3000" spc="-160" b="1">
                <a:latin typeface="Trebuchet MS"/>
                <a:cs typeface="Trebuchet MS"/>
              </a:rPr>
              <a:t> </a:t>
            </a:r>
            <a:r>
              <a:rPr dirty="0" sz="3000" spc="10" b="1">
                <a:latin typeface="Trebuchet MS"/>
                <a:cs typeface="Trebuchet MS"/>
              </a:rPr>
              <a:t>(user </a:t>
            </a:r>
            <a:r>
              <a:rPr dirty="0" sz="3000" spc="-885" b="1">
                <a:latin typeface="Trebuchet MS"/>
                <a:cs typeface="Trebuchet MS"/>
              </a:rPr>
              <a:t> </a:t>
            </a:r>
            <a:r>
              <a:rPr dirty="0" sz="3000" spc="-25" b="1">
                <a:latin typeface="Trebuchet MS"/>
                <a:cs typeface="Trebuchet MS"/>
              </a:rPr>
              <a:t>understanding)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ì</a:t>
            </a:r>
            <a:r>
              <a:rPr dirty="0" sz="3000" spc="-180">
                <a:latin typeface="Trebuchet MS"/>
                <a:cs typeface="Trebuchet MS"/>
              </a:rPr>
              <a:t>m</a:t>
            </a:r>
            <a:r>
              <a:rPr dirty="0" sz="3000" spc="-2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90">
                <a:latin typeface="Trebuchet MS"/>
                <a:cs typeface="Trebuchet MS"/>
              </a:rPr>
              <a:t>o</a:t>
            </a:r>
            <a:r>
              <a:rPr dirty="0" sz="3000" spc="-40">
                <a:latin typeface="Calibri"/>
                <a:cs typeface="Calibri"/>
              </a:rPr>
              <a:t>ạ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26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>
                <a:latin typeface="Calibri"/>
                <a:cs typeface="Calibri"/>
              </a:rPr>
              <a:t>ệ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65">
                <a:latin typeface="Trebuchet MS"/>
                <a:cs typeface="Trebuchet MS"/>
              </a:rPr>
              <a:t>ut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20">
                <a:latin typeface="Trebuchet MS"/>
                <a:cs typeface="Trebuchet MS"/>
              </a:rPr>
              <a:t>r</a:t>
            </a:r>
            <a:r>
              <a:rPr dirty="0" sz="3000" spc="-39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n)</a:t>
            </a:r>
            <a:endParaRPr sz="3000">
              <a:latin typeface="Trebuchet MS"/>
              <a:cs typeface="Trebuchet MS"/>
            </a:endParaRPr>
          </a:p>
          <a:p>
            <a:pPr marL="558800" marR="1311275" indent="-546100">
              <a:lnSpc>
                <a:spcPct val="100000"/>
              </a:lnSpc>
              <a:spcBef>
                <a:spcPts val="600"/>
              </a:spcBef>
              <a:buFont typeface="Trebuchet MS"/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35">
                <a:latin typeface="Calibri"/>
                <a:cs typeface="Calibri"/>
              </a:rPr>
              <a:t>Ứ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20">
                <a:latin typeface="Calibri"/>
                <a:cs typeface="Calibri"/>
              </a:rPr>
              <a:t>ụ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70">
                <a:latin typeface="Trebuchet MS"/>
                <a:cs typeface="Trebuchet MS"/>
              </a:rPr>
              <a:t>r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2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215">
                <a:latin typeface="Trebuchet MS"/>
                <a:cs typeface="Trebuchet MS"/>
              </a:rPr>
              <a:t>à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16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285">
                <a:latin typeface="Trebuchet MS"/>
                <a:cs typeface="Trebuchet MS"/>
              </a:rPr>
              <a:t>á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v</a:t>
            </a:r>
            <a:r>
              <a:rPr dirty="0" sz="3000" spc="-155">
                <a:latin typeface="Trebuchet MS"/>
                <a:cs typeface="Trebuchet MS"/>
              </a:rPr>
              <a:t>i</a:t>
            </a:r>
            <a:r>
              <a:rPr dirty="0" sz="3000" spc="5">
                <a:latin typeface="Calibri"/>
                <a:cs typeface="Calibri"/>
              </a:rPr>
              <a:t>ễ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50">
                <a:latin typeface="Trebuchet MS"/>
                <a:cs typeface="Trebuchet MS"/>
              </a:rPr>
              <a:t>h</a:t>
            </a:r>
            <a:r>
              <a:rPr dirty="0" sz="3000" spc="-10">
                <a:latin typeface="Trebuchet MS"/>
                <a:cs typeface="Trebuchet MS"/>
              </a:rPr>
              <a:t>ô</a:t>
            </a:r>
            <a:r>
              <a:rPr dirty="0" sz="3000" spc="-145">
                <a:latin typeface="Trebuchet MS"/>
                <a:cs typeface="Trebuchet MS"/>
              </a:rPr>
              <a:t>ng 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75">
                <a:latin typeface="Trebuchet MS"/>
                <a:cs typeface="Trebuchet MS"/>
              </a:rPr>
              <a:t>v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445">
                <a:latin typeface="Trebuchet MS"/>
                <a:cs typeface="Trebuchet MS"/>
              </a:rPr>
              <a:t>:</a:t>
            </a:r>
            <a:r>
              <a:rPr dirty="0" sz="3000" spc="-46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95">
                <a:latin typeface="Trebuchet MS"/>
                <a:cs typeface="Trebuchet MS"/>
              </a:rPr>
              <a:t>hu</a:t>
            </a:r>
            <a:r>
              <a:rPr dirty="0" sz="3000" spc="-60">
                <a:latin typeface="Trebuchet MS"/>
                <a:cs typeface="Trebuchet MS"/>
              </a:rPr>
              <a:t>r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90">
                <a:latin typeface="Trebuchet MS"/>
                <a:cs typeface="Trebuchet MS"/>
              </a:rPr>
              <a:t>p</a:t>
            </a:r>
            <a:r>
              <a:rPr dirty="0" sz="3000" spc="-155">
                <a:latin typeface="Trebuchet MS"/>
                <a:cs typeface="Trebuchet MS"/>
              </a:rPr>
              <a:t>r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li</a:t>
            </a:r>
            <a:r>
              <a:rPr dirty="0" sz="3000" spc="5">
                <a:latin typeface="Calibri"/>
                <a:cs typeface="Calibri"/>
              </a:rPr>
              <a:t>ệ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3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6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65">
                <a:latin typeface="Trebuchet MS"/>
                <a:cs typeface="Trebuchet MS"/>
              </a:rPr>
              <a:t>u</a:t>
            </a:r>
            <a:r>
              <a:rPr dirty="0" sz="3000" spc="-160">
                <a:latin typeface="Trebuchet MS"/>
                <a:cs typeface="Trebuchet MS"/>
              </a:rPr>
              <a:t>y</a:t>
            </a:r>
            <a:r>
              <a:rPr dirty="0" sz="3000" spc="5">
                <a:latin typeface="Calibri"/>
                <a:cs typeface="Calibri"/>
              </a:rPr>
              <a:t>ề</a:t>
            </a:r>
            <a:r>
              <a:rPr dirty="0" sz="3000" spc="-295">
                <a:latin typeface="Trebuchet MS"/>
                <a:cs typeface="Trebuchet MS"/>
              </a:rPr>
              <a:t>n.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40">
                <a:latin typeface="Calibri"/>
                <a:cs typeface="Calibri"/>
              </a:rPr>
              <a:t>ấ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60">
                <a:latin typeface="Trebuchet MS"/>
                <a:cs typeface="Trebuchet MS"/>
              </a:rPr>
              <a:t>úc</a:t>
            </a:r>
            <a:r>
              <a:rPr dirty="0" sz="3000" spc="-2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-40">
                <a:latin typeface="Calibri"/>
                <a:cs typeface="Calibri"/>
              </a:rPr>
              <a:t>ạ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-445"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8900" y="495300"/>
            <a:ext cx="5600700" cy="67182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299" y="1358900"/>
            <a:ext cx="8724900" cy="5270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5182" y="478545"/>
            <a:ext cx="5547995" cy="5441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75"/>
              <a:t>Hi</a:t>
            </a:r>
            <a:r>
              <a:rPr dirty="0" sz="3400" spc="75">
                <a:latin typeface="Calibri"/>
                <a:cs typeface="Calibri"/>
              </a:rPr>
              <a:t>ể</a:t>
            </a:r>
            <a:r>
              <a:rPr dirty="0" sz="3400" spc="75"/>
              <a:t>u</a:t>
            </a:r>
            <a:r>
              <a:rPr dirty="0" sz="3400" spc="-125"/>
              <a:t> </a:t>
            </a:r>
            <a:r>
              <a:rPr dirty="0" sz="3400" spc="5"/>
              <a:t>ng</a:t>
            </a:r>
            <a:r>
              <a:rPr dirty="0" sz="3400" spc="5">
                <a:latin typeface="Calibri"/>
                <a:cs typeface="Calibri"/>
              </a:rPr>
              <a:t>ườ</a:t>
            </a:r>
            <a:r>
              <a:rPr dirty="0" sz="3400" spc="5"/>
              <a:t>i</a:t>
            </a:r>
            <a:r>
              <a:rPr dirty="0" sz="3400" spc="-160"/>
              <a:t> </a:t>
            </a:r>
            <a:r>
              <a:rPr dirty="0" sz="3400" spc="30"/>
              <a:t>dùng</a:t>
            </a:r>
            <a:r>
              <a:rPr dirty="0" sz="3400" spc="-180"/>
              <a:t> </a:t>
            </a:r>
            <a:r>
              <a:rPr dirty="0" sz="3400" spc="10"/>
              <a:t>tr</a:t>
            </a:r>
            <a:r>
              <a:rPr dirty="0" sz="3400" spc="10">
                <a:latin typeface="Calibri"/>
                <a:cs typeface="Calibri"/>
              </a:rPr>
              <a:t>ự</a:t>
            </a:r>
            <a:r>
              <a:rPr dirty="0" sz="3400" spc="10"/>
              <a:t>c</a:t>
            </a:r>
            <a:r>
              <a:rPr dirty="0" sz="3400" spc="-140"/>
              <a:t> </a:t>
            </a:r>
            <a:r>
              <a:rPr dirty="0" sz="3400" spc="-25"/>
              <a:t>tuy</a:t>
            </a:r>
            <a:r>
              <a:rPr dirty="0" sz="3400" spc="-25">
                <a:latin typeface="Calibri"/>
                <a:cs typeface="Calibri"/>
              </a:rPr>
              <a:t>ế</a:t>
            </a:r>
            <a:r>
              <a:rPr dirty="0" sz="3400" spc="-25"/>
              <a:t>n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5213" y="761085"/>
            <a:ext cx="8542456" cy="10371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444500"/>
            <a:ext cx="9664700" cy="66420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5213" y="761085"/>
            <a:ext cx="8542456" cy="103713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4151" y="2018857"/>
            <a:ext cx="8203347" cy="1486343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9514" y="3596026"/>
            <a:ext cx="7825360" cy="17663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5213" y="761085"/>
            <a:ext cx="8542456" cy="10371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4151" y="2018857"/>
            <a:ext cx="8203347" cy="148634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5699" y="3543300"/>
            <a:ext cx="8792210" cy="3605529"/>
            <a:chOff x="1155699" y="3543300"/>
            <a:chExt cx="8792210" cy="36055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5699" y="5372100"/>
              <a:ext cx="8127998" cy="16002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699" y="3543300"/>
              <a:ext cx="7886701" cy="185420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5213" y="761085"/>
            <a:ext cx="8542456" cy="10371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4151" y="2018857"/>
            <a:ext cx="8203347" cy="1486343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719197"/>
            <a:ext cx="5234940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65"/>
              <a:t>Các</a:t>
            </a:r>
            <a:r>
              <a:rPr dirty="0" sz="3800" spc="-60"/>
              <a:t> </a:t>
            </a:r>
            <a:r>
              <a:rPr dirty="0" sz="3800" spc="45">
                <a:latin typeface="Calibri"/>
                <a:cs typeface="Calibri"/>
              </a:rPr>
              <a:t>ứ</a:t>
            </a:r>
            <a:r>
              <a:rPr dirty="0" sz="3800" spc="45"/>
              <a:t>ng</a:t>
            </a:r>
            <a:r>
              <a:rPr dirty="0" sz="3800" spc="-120"/>
              <a:t> </a:t>
            </a:r>
            <a:r>
              <a:rPr dirty="0" sz="3800" spc="10"/>
              <a:t>d</a:t>
            </a:r>
            <a:r>
              <a:rPr dirty="0" sz="3800" spc="10">
                <a:latin typeface="Calibri"/>
                <a:cs typeface="Calibri"/>
              </a:rPr>
              <a:t>ụ</a:t>
            </a:r>
            <a:r>
              <a:rPr dirty="0" sz="3800" spc="10"/>
              <a:t>ng</a:t>
            </a:r>
            <a:r>
              <a:rPr dirty="0" sz="3800" spc="-20"/>
              <a:t> th</a:t>
            </a:r>
            <a:r>
              <a:rPr dirty="0" sz="3800" spc="-20">
                <a:latin typeface="Calibri"/>
                <a:cs typeface="Calibri"/>
              </a:rPr>
              <a:t>ự</a:t>
            </a:r>
            <a:r>
              <a:rPr dirty="0" sz="3800" spc="-20"/>
              <a:t>c</a:t>
            </a:r>
            <a:r>
              <a:rPr dirty="0" sz="3800" spc="-160"/>
              <a:t> </a:t>
            </a:r>
            <a:r>
              <a:rPr dirty="0" sz="3800" spc="-50"/>
              <a:t>ti</a:t>
            </a:r>
            <a:r>
              <a:rPr dirty="0" sz="3800" spc="-50">
                <a:latin typeface="Calibri"/>
                <a:cs typeface="Calibri"/>
              </a:rPr>
              <a:t>ễ</a:t>
            </a:r>
            <a:r>
              <a:rPr dirty="0" sz="3800" spc="-50"/>
              <a:t>n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93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5182" y="1456786"/>
            <a:ext cx="8124190" cy="479044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35">
                <a:latin typeface="Calibri"/>
                <a:cs typeface="Calibri"/>
              </a:rPr>
              <a:t>ớ</a:t>
            </a:r>
            <a:r>
              <a:rPr dirty="0" sz="3000" spc="-275">
                <a:latin typeface="Trebuchet MS"/>
                <a:cs typeface="Trebuchet MS"/>
              </a:rPr>
              <a:t>p</a:t>
            </a:r>
            <a:r>
              <a:rPr dirty="0" sz="3000" spc="-445">
                <a:latin typeface="Trebuchet MS"/>
                <a:cs typeface="Trebuchet MS"/>
              </a:rPr>
              <a:t>,</a:t>
            </a:r>
            <a:r>
              <a:rPr dirty="0" sz="3000" spc="-36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90">
                <a:latin typeface="Trebuchet MS"/>
                <a:cs typeface="Trebuchet MS"/>
              </a:rPr>
              <a:t>o</a:t>
            </a:r>
            <a:r>
              <a:rPr dirty="0" sz="3000" spc="-40">
                <a:latin typeface="Calibri"/>
                <a:cs typeface="Calibri"/>
              </a:rPr>
              <a:t>ạ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265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20">
                <a:latin typeface="Trebuchet MS"/>
                <a:cs typeface="Trebuchet MS"/>
              </a:rPr>
              <a:t>ss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310">
                <a:latin typeface="Trebuchet MS"/>
                <a:cs typeface="Trebuchet MS"/>
              </a:rPr>
              <a:t>f</a:t>
            </a:r>
            <a:r>
              <a:rPr dirty="0" sz="3000" spc="-260">
                <a:latin typeface="Trebuchet MS"/>
                <a:cs typeface="Trebuchet MS"/>
              </a:rPr>
              <a:t>i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60">
                <a:latin typeface="Trebuchet MS"/>
                <a:cs typeface="Trebuchet MS"/>
              </a:rPr>
              <a:t>i</a:t>
            </a:r>
            <a:r>
              <a:rPr dirty="0" sz="3000" spc="-15">
                <a:latin typeface="Trebuchet MS"/>
                <a:cs typeface="Trebuchet MS"/>
              </a:rPr>
              <a:t>o</a:t>
            </a:r>
            <a:r>
              <a:rPr dirty="0" sz="3000" spc="-445">
                <a:latin typeface="Trebuchet MS"/>
                <a:cs typeface="Trebuchet MS"/>
              </a:rPr>
              <a:t>n</a:t>
            </a:r>
            <a:r>
              <a:rPr dirty="0" sz="3000" spc="-475">
                <a:latin typeface="Trebuchet MS"/>
                <a:cs typeface="Trebuchet MS"/>
              </a:rPr>
              <a:t>/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20">
                <a:latin typeface="Trebuchet MS"/>
                <a:cs typeface="Trebuchet MS"/>
              </a:rPr>
              <a:t>s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405">
                <a:latin typeface="Trebuchet MS"/>
                <a:cs typeface="Trebuchet MS"/>
              </a:rPr>
              <a:t> 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40">
                <a:latin typeface="Trebuchet MS"/>
                <a:cs typeface="Trebuchet MS"/>
              </a:rPr>
              <a:t>u</a:t>
            </a:r>
            <a:r>
              <a:rPr dirty="0" sz="3000" spc="-90">
                <a:latin typeface="Trebuchet MS"/>
                <a:cs typeface="Trebuchet MS"/>
              </a:rPr>
              <a:t>l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li</a:t>
            </a:r>
            <a:r>
              <a:rPr dirty="0" sz="3000" spc="5">
                <a:latin typeface="Calibri"/>
                <a:cs typeface="Calibri"/>
              </a:rPr>
              <a:t>ệ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305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215">
                <a:latin typeface="Trebuchet MS"/>
                <a:cs typeface="Trebuchet MS"/>
              </a:rPr>
              <a:t>á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>
                <a:latin typeface="Calibri"/>
                <a:cs typeface="Calibri"/>
              </a:rPr>
              <a:t>ẻ</a:t>
            </a:r>
            <a:r>
              <a:rPr dirty="0" sz="3000" spc="25">
                <a:latin typeface="Calibri"/>
                <a:cs typeface="Calibri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20">
                <a:latin typeface="Trebuchet MS"/>
                <a:cs typeface="Trebuchet MS"/>
              </a:rPr>
              <a:t>k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215">
                <a:latin typeface="Trebuchet MS"/>
                <a:cs typeface="Trebuchet MS"/>
              </a:rPr>
              <a:t>a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220">
                <a:latin typeface="Trebuchet MS"/>
                <a:cs typeface="Trebuchet MS"/>
              </a:rPr>
              <a:t>k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225">
                <a:latin typeface="Trebuchet MS"/>
                <a:cs typeface="Trebuchet MS"/>
              </a:rPr>
              <a:t>n</a:t>
            </a:r>
            <a:r>
              <a:rPr dirty="0" sz="3000" spc="-200">
                <a:latin typeface="Trebuchet MS"/>
                <a:cs typeface="Trebuchet MS"/>
              </a:rPr>
              <a:t>a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185">
                <a:latin typeface="Trebuchet MS"/>
                <a:cs typeface="Trebuchet MS"/>
              </a:rPr>
              <a:t>y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55">
                <a:latin typeface="Trebuchet MS"/>
                <a:cs typeface="Trebuchet MS"/>
              </a:rPr>
              <a:t>T</a:t>
            </a:r>
            <a:r>
              <a:rPr dirty="0" sz="3000">
                <a:latin typeface="Calibri"/>
                <a:cs typeface="Calibri"/>
              </a:rPr>
              <a:t>ư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v</a:t>
            </a:r>
            <a:r>
              <a:rPr dirty="0" sz="3000" spc="-40">
                <a:latin typeface="Calibri"/>
                <a:cs typeface="Calibri"/>
              </a:rPr>
              <a:t>ấ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0">
                <a:latin typeface="Calibri"/>
                <a:cs typeface="Calibri"/>
              </a:rPr>
              <a:t>ự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2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5">
                <a:latin typeface="Trebuchet MS"/>
                <a:cs typeface="Trebuchet MS"/>
              </a:rPr>
              <a:t>u</a:t>
            </a:r>
            <a:r>
              <a:rPr dirty="0" sz="3000" spc="-160">
                <a:latin typeface="Trebuchet MS"/>
                <a:cs typeface="Trebuchet MS"/>
              </a:rPr>
              <a:t>y</a:t>
            </a:r>
            <a:r>
              <a:rPr dirty="0" sz="3000" spc="5">
                <a:latin typeface="Calibri"/>
                <a:cs typeface="Calibri"/>
              </a:rPr>
              <a:t>ế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240">
                <a:latin typeface="Trebuchet MS"/>
                <a:cs typeface="Trebuchet MS"/>
              </a:rPr>
              <a:t>n</a:t>
            </a:r>
            <a:r>
              <a:rPr dirty="0" sz="3000" spc="-90">
                <a:latin typeface="Trebuchet MS"/>
                <a:cs typeface="Trebuchet MS"/>
              </a:rPr>
              <a:t>l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70">
                <a:latin typeface="Trebuchet MS"/>
                <a:cs typeface="Trebuchet MS"/>
              </a:rPr>
              <a:t>ne</a:t>
            </a:r>
            <a:r>
              <a:rPr dirty="0" sz="3000" spc="-445">
                <a:latin typeface="Trebuchet MS"/>
                <a:cs typeface="Trebuchet MS"/>
              </a:rPr>
              <a:t> </a:t>
            </a:r>
            <a:r>
              <a:rPr dirty="0" sz="3000" spc="-70">
                <a:latin typeface="Trebuchet MS"/>
                <a:cs typeface="Trebuchet MS"/>
              </a:rPr>
              <a:t>r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95">
                <a:latin typeface="Trebuchet MS"/>
                <a:cs typeface="Trebuchet MS"/>
              </a:rPr>
              <a:t>mm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25">
                <a:latin typeface="Trebuchet MS"/>
                <a:cs typeface="Trebuchet MS"/>
              </a:rPr>
              <a:t>H</a:t>
            </a:r>
            <a:r>
              <a:rPr dirty="0" sz="3000" spc="45">
                <a:latin typeface="Trebuchet MS"/>
                <a:cs typeface="Trebuchet MS"/>
              </a:rPr>
              <a:t>i</a:t>
            </a:r>
            <a:r>
              <a:rPr dirty="0" sz="3000" spc="5">
                <a:latin typeface="Calibri"/>
                <a:cs typeface="Calibri"/>
              </a:rPr>
              <a:t>ể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ờ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16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170">
                <a:latin typeface="Trebuchet MS"/>
                <a:cs typeface="Trebuchet MS"/>
              </a:rPr>
              <a:t>ùng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0">
                <a:latin typeface="Calibri"/>
                <a:cs typeface="Calibri"/>
              </a:rPr>
              <a:t>ự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5">
                <a:latin typeface="Trebuchet MS"/>
                <a:cs typeface="Trebuchet MS"/>
              </a:rPr>
              <a:t>u</a:t>
            </a:r>
            <a:r>
              <a:rPr dirty="0" sz="3000" spc="-160">
                <a:latin typeface="Trebuchet MS"/>
                <a:cs typeface="Trebuchet MS"/>
              </a:rPr>
              <a:t>y</a:t>
            </a:r>
            <a:r>
              <a:rPr dirty="0" sz="3000" spc="5">
                <a:latin typeface="Calibri"/>
                <a:cs typeface="Calibri"/>
              </a:rPr>
              <a:t>ế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14">
                <a:latin typeface="Trebuchet MS"/>
                <a:cs typeface="Trebuchet MS"/>
              </a:rPr>
              <a:t>u</a:t>
            </a:r>
            <a:r>
              <a:rPr dirty="0" sz="3000" spc="-40">
                <a:latin typeface="Trebuchet MS"/>
                <a:cs typeface="Trebuchet MS"/>
              </a:rPr>
              <a:t>s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20">
                <a:latin typeface="Trebuchet MS"/>
                <a:cs typeface="Trebuchet MS"/>
              </a:rPr>
              <a:t>r</a:t>
            </a:r>
            <a:r>
              <a:rPr dirty="0" sz="3000" spc="-195">
                <a:latin typeface="Trebuchet MS"/>
                <a:cs typeface="Trebuchet MS"/>
              </a:rPr>
              <a:t> </a:t>
            </a:r>
            <a:r>
              <a:rPr dirty="0" sz="3000" spc="-140">
                <a:latin typeface="Trebuchet MS"/>
                <a:cs typeface="Trebuchet MS"/>
              </a:rPr>
              <a:t>un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235" b="1">
                <a:latin typeface="Trebuchet MS"/>
                <a:cs typeface="Trebuchet MS"/>
              </a:rPr>
              <a:t>P</a:t>
            </a:r>
            <a:r>
              <a:rPr dirty="0" sz="3000" spc="-80" b="1">
                <a:latin typeface="Trebuchet MS"/>
                <a:cs typeface="Trebuchet MS"/>
              </a:rPr>
              <a:t>h</a:t>
            </a:r>
            <a:r>
              <a:rPr dirty="0" sz="3000" spc="-5" b="1">
                <a:latin typeface="Trebuchet MS"/>
                <a:cs typeface="Trebuchet MS"/>
              </a:rPr>
              <a:t>â</a:t>
            </a:r>
            <a:r>
              <a:rPr dirty="0" sz="3000" spc="-25" b="1">
                <a:latin typeface="Trebuchet MS"/>
                <a:cs typeface="Trebuchet MS"/>
              </a:rPr>
              <a:t>n</a:t>
            </a:r>
            <a:r>
              <a:rPr dirty="0" sz="3000" spc="-155" b="1">
                <a:latin typeface="Trebuchet MS"/>
                <a:cs typeface="Trebuchet MS"/>
              </a:rPr>
              <a:t> </a:t>
            </a:r>
            <a:r>
              <a:rPr dirty="0" sz="3000" spc="5" b="1">
                <a:latin typeface="Trebuchet MS"/>
                <a:cs typeface="Trebuchet MS"/>
              </a:rPr>
              <a:t>t</a:t>
            </a:r>
            <a:r>
              <a:rPr dirty="0" sz="3000" spc="-100" b="1">
                <a:latin typeface="Trebuchet MS"/>
                <a:cs typeface="Trebuchet MS"/>
              </a:rPr>
              <a:t>í</a:t>
            </a:r>
            <a:r>
              <a:rPr dirty="0" sz="3000" spc="-35" b="1">
                <a:latin typeface="Trebuchet MS"/>
                <a:cs typeface="Trebuchet MS"/>
              </a:rPr>
              <a:t>ch</a:t>
            </a:r>
            <a:r>
              <a:rPr dirty="0" sz="3000" spc="-155" b="1">
                <a:latin typeface="Trebuchet MS"/>
                <a:cs typeface="Trebuchet MS"/>
              </a:rPr>
              <a:t> </a:t>
            </a:r>
            <a:r>
              <a:rPr dirty="0" sz="3000" spc="5" b="1">
                <a:latin typeface="Trebuchet MS"/>
                <a:cs typeface="Trebuchet MS"/>
              </a:rPr>
              <a:t>t</a:t>
            </a:r>
            <a:r>
              <a:rPr dirty="0" sz="3000" spc="-100" b="1">
                <a:latin typeface="Trebuchet MS"/>
                <a:cs typeface="Trebuchet MS"/>
              </a:rPr>
              <a:t>ì</a:t>
            </a:r>
            <a:r>
              <a:rPr dirty="0" sz="3000" spc="295" b="1">
                <a:latin typeface="Trebuchet MS"/>
                <a:cs typeface="Trebuchet MS"/>
              </a:rPr>
              <a:t>m</a:t>
            </a:r>
            <a:r>
              <a:rPr dirty="0" sz="3000" spc="-80" b="1">
                <a:latin typeface="Trebuchet MS"/>
                <a:cs typeface="Trebuchet MS"/>
              </a:rPr>
              <a:t> </a:t>
            </a:r>
            <a:r>
              <a:rPr dirty="0" sz="3000" spc="-75" b="1">
                <a:latin typeface="Trebuchet MS"/>
                <a:cs typeface="Trebuchet MS"/>
              </a:rPr>
              <a:t>n</a:t>
            </a:r>
            <a:r>
              <a:rPr dirty="0" sz="3000" spc="90" b="1">
                <a:latin typeface="Trebuchet MS"/>
                <a:cs typeface="Trebuchet MS"/>
              </a:rPr>
              <a:t>g</a:t>
            </a:r>
            <a:r>
              <a:rPr dirty="0" sz="3000" spc="100" b="1">
                <a:latin typeface="Trebuchet MS"/>
                <a:cs typeface="Trebuchet MS"/>
              </a:rPr>
              <a:t>o</a:t>
            </a:r>
            <a:r>
              <a:rPr dirty="0" sz="3000" spc="15" b="1">
                <a:latin typeface="Calibri"/>
                <a:cs typeface="Calibri"/>
              </a:rPr>
              <a:t>ạ</a:t>
            </a:r>
            <a:r>
              <a:rPr dirty="0" sz="3000" spc="-85" b="1">
                <a:latin typeface="Trebuchet MS"/>
                <a:cs typeface="Trebuchet MS"/>
              </a:rPr>
              <a:t>i</a:t>
            </a:r>
            <a:r>
              <a:rPr dirty="0" sz="3000" spc="-220" b="1">
                <a:latin typeface="Trebuchet MS"/>
                <a:cs typeface="Trebuchet MS"/>
              </a:rPr>
              <a:t> </a:t>
            </a:r>
            <a:r>
              <a:rPr dirty="0" sz="3000" spc="-90" b="1">
                <a:latin typeface="Trebuchet MS"/>
                <a:cs typeface="Trebuchet MS"/>
              </a:rPr>
              <a:t>l</a:t>
            </a:r>
            <a:r>
              <a:rPr dirty="0" sz="3000" b="1">
                <a:latin typeface="Calibri"/>
                <a:cs typeface="Calibri"/>
              </a:rPr>
              <a:t>ệ</a:t>
            </a:r>
            <a:r>
              <a:rPr dirty="0" sz="3000" spc="110" b="1">
                <a:latin typeface="Calibri"/>
                <a:cs typeface="Calibri"/>
              </a:rPr>
              <a:t> </a:t>
            </a:r>
            <a:r>
              <a:rPr dirty="0" sz="3000" spc="95" b="1">
                <a:latin typeface="Trebuchet MS"/>
                <a:cs typeface="Trebuchet MS"/>
              </a:rPr>
              <a:t>(</a:t>
            </a:r>
            <a:r>
              <a:rPr dirty="0" sz="3000" spc="100" b="1">
                <a:latin typeface="Trebuchet MS"/>
                <a:cs typeface="Trebuchet MS"/>
              </a:rPr>
              <a:t>o</a:t>
            </a:r>
            <a:r>
              <a:rPr dirty="0" sz="3000" spc="-75" b="1">
                <a:latin typeface="Trebuchet MS"/>
                <a:cs typeface="Trebuchet MS"/>
              </a:rPr>
              <a:t>u</a:t>
            </a:r>
            <a:r>
              <a:rPr dirty="0" sz="3000" spc="5" b="1">
                <a:latin typeface="Trebuchet MS"/>
                <a:cs typeface="Trebuchet MS"/>
              </a:rPr>
              <a:t>t</a:t>
            </a:r>
            <a:r>
              <a:rPr dirty="0" sz="3000" spc="-90" b="1">
                <a:latin typeface="Trebuchet MS"/>
                <a:cs typeface="Trebuchet MS"/>
              </a:rPr>
              <a:t>l</a:t>
            </a:r>
            <a:r>
              <a:rPr dirty="0" sz="3000" spc="-100" b="1">
                <a:latin typeface="Trebuchet MS"/>
                <a:cs typeface="Trebuchet MS"/>
              </a:rPr>
              <a:t>i</a:t>
            </a:r>
            <a:r>
              <a:rPr dirty="0" sz="3000" spc="-30" b="1">
                <a:latin typeface="Trebuchet MS"/>
                <a:cs typeface="Trebuchet MS"/>
              </a:rPr>
              <a:t>e</a:t>
            </a:r>
            <a:r>
              <a:rPr dirty="0" sz="3000" spc="60" b="1">
                <a:latin typeface="Trebuchet MS"/>
                <a:cs typeface="Trebuchet MS"/>
              </a:rPr>
              <a:t>r</a:t>
            </a:r>
            <a:r>
              <a:rPr dirty="0" sz="3000" spc="-250" b="1">
                <a:latin typeface="Trebuchet MS"/>
                <a:cs typeface="Trebuchet MS"/>
              </a:rPr>
              <a:t> </a:t>
            </a:r>
            <a:r>
              <a:rPr dirty="0" sz="3000" spc="-45" b="1">
                <a:latin typeface="Trebuchet MS"/>
                <a:cs typeface="Trebuchet MS"/>
              </a:rPr>
              <a:t>d</a:t>
            </a:r>
            <a:r>
              <a:rPr dirty="0" sz="3000" spc="-30" b="1">
                <a:latin typeface="Trebuchet MS"/>
                <a:cs typeface="Trebuchet MS"/>
              </a:rPr>
              <a:t>e</a:t>
            </a:r>
            <a:r>
              <a:rPr dirty="0" sz="3000" spc="5" b="1">
                <a:latin typeface="Trebuchet MS"/>
                <a:cs typeface="Trebuchet MS"/>
              </a:rPr>
              <a:t>t</a:t>
            </a:r>
            <a:r>
              <a:rPr dirty="0" sz="3000" spc="-30" b="1">
                <a:latin typeface="Trebuchet MS"/>
                <a:cs typeface="Trebuchet MS"/>
              </a:rPr>
              <a:t>e</a:t>
            </a:r>
            <a:r>
              <a:rPr dirty="0" sz="3000" spc="-5" b="1">
                <a:latin typeface="Trebuchet MS"/>
                <a:cs typeface="Trebuchet MS"/>
              </a:rPr>
              <a:t>c</a:t>
            </a:r>
            <a:r>
              <a:rPr dirty="0" sz="3000" spc="-25" b="1">
                <a:latin typeface="Trebuchet MS"/>
                <a:cs typeface="Trebuchet MS"/>
              </a:rPr>
              <a:t>t</a:t>
            </a:r>
            <a:r>
              <a:rPr dirty="0" sz="3000" spc="-100" b="1">
                <a:latin typeface="Trebuchet MS"/>
                <a:cs typeface="Trebuchet MS"/>
              </a:rPr>
              <a:t>i</a:t>
            </a:r>
            <a:r>
              <a:rPr dirty="0" sz="3000" spc="100" b="1">
                <a:latin typeface="Trebuchet MS"/>
                <a:cs typeface="Trebuchet MS"/>
              </a:rPr>
              <a:t>o</a:t>
            </a:r>
            <a:r>
              <a:rPr dirty="0" sz="3000" spc="-75" b="1">
                <a:latin typeface="Trebuchet MS"/>
                <a:cs typeface="Trebuchet MS"/>
              </a:rPr>
              <a:t>n</a:t>
            </a:r>
            <a:r>
              <a:rPr dirty="0" sz="3000" spc="50" b="1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marR="1539875" indent="-546100">
              <a:lnSpc>
                <a:spcPct val="100000"/>
              </a:lnSpc>
              <a:spcBef>
                <a:spcPts val="700"/>
              </a:spcBef>
              <a:buFont typeface="Trebuchet MS"/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35">
                <a:latin typeface="Calibri"/>
                <a:cs typeface="Calibri"/>
              </a:rPr>
              <a:t>Ứ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20">
                <a:latin typeface="Calibri"/>
                <a:cs typeface="Calibri"/>
              </a:rPr>
              <a:t>ụ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70">
                <a:latin typeface="Trebuchet MS"/>
                <a:cs typeface="Trebuchet MS"/>
              </a:rPr>
              <a:t>r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2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215">
                <a:latin typeface="Trebuchet MS"/>
                <a:cs typeface="Trebuchet MS"/>
              </a:rPr>
              <a:t>à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16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285">
                <a:latin typeface="Trebuchet MS"/>
                <a:cs typeface="Trebuchet MS"/>
              </a:rPr>
              <a:t>á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v</a:t>
            </a:r>
            <a:r>
              <a:rPr dirty="0" sz="3000" spc="-155">
                <a:latin typeface="Trebuchet MS"/>
                <a:cs typeface="Trebuchet MS"/>
              </a:rPr>
              <a:t>i</a:t>
            </a:r>
            <a:r>
              <a:rPr dirty="0" sz="3000" spc="5">
                <a:latin typeface="Calibri"/>
                <a:cs typeface="Calibri"/>
              </a:rPr>
              <a:t>ễ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50">
                <a:latin typeface="Trebuchet MS"/>
                <a:cs typeface="Trebuchet MS"/>
              </a:rPr>
              <a:t>h</a:t>
            </a:r>
            <a:r>
              <a:rPr dirty="0" sz="3000" spc="-10">
                <a:latin typeface="Trebuchet MS"/>
                <a:cs typeface="Trebuchet MS"/>
              </a:rPr>
              <a:t>ô</a:t>
            </a:r>
            <a:r>
              <a:rPr dirty="0" sz="3000" spc="-145">
                <a:latin typeface="Trebuchet MS"/>
                <a:cs typeface="Trebuchet MS"/>
              </a:rPr>
              <a:t>ng 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75">
                <a:latin typeface="Trebuchet MS"/>
                <a:cs typeface="Trebuchet MS"/>
              </a:rPr>
              <a:t>v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445">
                <a:latin typeface="Trebuchet MS"/>
                <a:cs typeface="Trebuchet MS"/>
              </a:rPr>
              <a:t>:</a:t>
            </a:r>
            <a:r>
              <a:rPr dirty="0" sz="3000" spc="-46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95">
                <a:latin typeface="Trebuchet MS"/>
                <a:cs typeface="Trebuchet MS"/>
              </a:rPr>
              <a:t>hu</a:t>
            </a:r>
            <a:r>
              <a:rPr dirty="0" sz="3000" spc="-60">
                <a:latin typeface="Trebuchet MS"/>
                <a:cs typeface="Trebuchet MS"/>
              </a:rPr>
              <a:t>r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90">
                <a:latin typeface="Trebuchet MS"/>
                <a:cs typeface="Trebuchet MS"/>
              </a:rPr>
              <a:t>p</a:t>
            </a:r>
            <a:r>
              <a:rPr dirty="0" sz="3000" spc="-155">
                <a:latin typeface="Trebuchet MS"/>
                <a:cs typeface="Trebuchet MS"/>
              </a:rPr>
              <a:t>r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li</a:t>
            </a:r>
            <a:r>
              <a:rPr dirty="0" sz="3000" spc="5">
                <a:latin typeface="Calibri"/>
                <a:cs typeface="Calibri"/>
              </a:rPr>
              <a:t>ệ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3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6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65">
                <a:latin typeface="Trebuchet MS"/>
                <a:cs typeface="Trebuchet MS"/>
              </a:rPr>
              <a:t>u</a:t>
            </a:r>
            <a:r>
              <a:rPr dirty="0" sz="3000" spc="-160">
                <a:latin typeface="Trebuchet MS"/>
                <a:cs typeface="Trebuchet MS"/>
              </a:rPr>
              <a:t>y</a:t>
            </a:r>
            <a:r>
              <a:rPr dirty="0" sz="3000" spc="5">
                <a:latin typeface="Calibri"/>
                <a:cs typeface="Calibri"/>
              </a:rPr>
              <a:t>ề</a:t>
            </a:r>
            <a:r>
              <a:rPr dirty="0" sz="3000" spc="-295">
                <a:latin typeface="Trebuchet MS"/>
                <a:cs typeface="Trebuchet MS"/>
              </a:rPr>
              <a:t>n.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40">
                <a:latin typeface="Calibri"/>
                <a:cs typeface="Calibri"/>
              </a:rPr>
              <a:t>ấ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60">
                <a:latin typeface="Trebuchet MS"/>
                <a:cs typeface="Trebuchet MS"/>
              </a:rPr>
              <a:t>úc</a:t>
            </a:r>
            <a:r>
              <a:rPr dirty="0" sz="3000" spc="-2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-40">
                <a:latin typeface="Calibri"/>
                <a:cs typeface="Calibri"/>
              </a:rPr>
              <a:t>ạ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-445"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719197"/>
            <a:ext cx="5234940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65"/>
              <a:t>Các</a:t>
            </a:r>
            <a:r>
              <a:rPr dirty="0" sz="3800" spc="-60"/>
              <a:t> </a:t>
            </a:r>
            <a:r>
              <a:rPr dirty="0" sz="3800" spc="45">
                <a:latin typeface="Calibri"/>
                <a:cs typeface="Calibri"/>
              </a:rPr>
              <a:t>ứ</a:t>
            </a:r>
            <a:r>
              <a:rPr dirty="0" sz="3800" spc="45"/>
              <a:t>ng</a:t>
            </a:r>
            <a:r>
              <a:rPr dirty="0" sz="3800" spc="-120"/>
              <a:t> </a:t>
            </a:r>
            <a:r>
              <a:rPr dirty="0" sz="3800" spc="10"/>
              <a:t>d</a:t>
            </a:r>
            <a:r>
              <a:rPr dirty="0" sz="3800" spc="10">
                <a:latin typeface="Calibri"/>
                <a:cs typeface="Calibri"/>
              </a:rPr>
              <a:t>ụ</a:t>
            </a:r>
            <a:r>
              <a:rPr dirty="0" sz="3800" spc="10"/>
              <a:t>ng</a:t>
            </a:r>
            <a:r>
              <a:rPr dirty="0" sz="3800" spc="-20"/>
              <a:t> th</a:t>
            </a:r>
            <a:r>
              <a:rPr dirty="0" sz="3800" spc="-20">
                <a:latin typeface="Calibri"/>
                <a:cs typeface="Calibri"/>
              </a:rPr>
              <a:t>ự</a:t>
            </a:r>
            <a:r>
              <a:rPr dirty="0" sz="3800" spc="-20"/>
              <a:t>c</a:t>
            </a:r>
            <a:r>
              <a:rPr dirty="0" sz="3800" spc="-160"/>
              <a:t> </a:t>
            </a:r>
            <a:r>
              <a:rPr dirty="0" sz="3800" spc="-50"/>
              <a:t>ti</a:t>
            </a:r>
            <a:r>
              <a:rPr dirty="0" sz="3800" spc="-50">
                <a:latin typeface="Calibri"/>
                <a:cs typeface="Calibri"/>
              </a:rPr>
              <a:t>ễ</a:t>
            </a:r>
            <a:r>
              <a:rPr dirty="0" sz="3800" spc="-50"/>
              <a:t>n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93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5182" y="1456786"/>
            <a:ext cx="8124190" cy="479044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35">
                <a:latin typeface="Calibri"/>
                <a:cs typeface="Calibri"/>
              </a:rPr>
              <a:t>ớ</a:t>
            </a:r>
            <a:r>
              <a:rPr dirty="0" sz="3000" spc="-275">
                <a:latin typeface="Trebuchet MS"/>
                <a:cs typeface="Trebuchet MS"/>
              </a:rPr>
              <a:t>p</a:t>
            </a:r>
            <a:r>
              <a:rPr dirty="0" sz="3000" spc="-445">
                <a:latin typeface="Trebuchet MS"/>
                <a:cs typeface="Trebuchet MS"/>
              </a:rPr>
              <a:t>,</a:t>
            </a:r>
            <a:r>
              <a:rPr dirty="0" sz="3000" spc="-36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90">
                <a:latin typeface="Trebuchet MS"/>
                <a:cs typeface="Trebuchet MS"/>
              </a:rPr>
              <a:t>o</a:t>
            </a:r>
            <a:r>
              <a:rPr dirty="0" sz="3000" spc="-40">
                <a:latin typeface="Calibri"/>
                <a:cs typeface="Calibri"/>
              </a:rPr>
              <a:t>ạ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265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20">
                <a:latin typeface="Trebuchet MS"/>
                <a:cs typeface="Trebuchet MS"/>
              </a:rPr>
              <a:t>ss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310">
                <a:latin typeface="Trebuchet MS"/>
                <a:cs typeface="Trebuchet MS"/>
              </a:rPr>
              <a:t>f</a:t>
            </a:r>
            <a:r>
              <a:rPr dirty="0" sz="3000" spc="-260">
                <a:latin typeface="Trebuchet MS"/>
                <a:cs typeface="Trebuchet MS"/>
              </a:rPr>
              <a:t>i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60">
                <a:latin typeface="Trebuchet MS"/>
                <a:cs typeface="Trebuchet MS"/>
              </a:rPr>
              <a:t>i</a:t>
            </a:r>
            <a:r>
              <a:rPr dirty="0" sz="3000" spc="-15">
                <a:latin typeface="Trebuchet MS"/>
                <a:cs typeface="Trebuchet MS"/>
              </a:rPr>
              <a:t>o</a:t>
            </a:r>
            <a:r>
              <a:rPr dirty="0" sz="3000" spc="-445">
                <a:latin typeface="Trebuchet MS"/>
                <a:cs typeface="Trebuchet MS"/>
              </a:rPr>
              <a:t>n</a:t>
            </a:r>
            <a:r>
              <a:rPr dirty="0" sz="3000" spc="-475">
                <a:latin typeface="Trebuchet MS"/>
                <a:cs typeface="Trebuchet MS"/>
              </a:rPr>
              <a:t>/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20">
                <a:latin typeface="Trebuchet MS"/>
                <a:cs typeface="Trebuchet MS"/>
              </a:rPr>
              <a:t>s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405">
                <a:latin typeface="Trebuchet MS"/>
                <a:cs typeface="Trebuchet MS"/>
              </a:rPr>
              <a:t> 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40">
                <a:latin typeface="Trebuchet MS"/>
                <a:cs typeface="Trebuchet MS"/>
              </a:rPr>
              <a:t>u</a:t>
            </a:r>
            <a:r>
              <a:rPr dirty="0" sz="3000" spc="-90">
                <a:latin typeface="Trebuchet MS"/>
                <a:cs typeface="Trebuchet MS"/>
              </a:rPr>
              <a:t>l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li</a:t>
            </a:r>
            <a:r>
              <a:rPr dirty="0" sz="3000" spc="5">
                <a:latin typeface="Calibri"/>
                <a:cs typeface="Calibri"/>
              </a:rPr>
              <a:t>ệ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305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215">
                <a:latin typeface="Trebuchet MS"/>
                <a:cs typeface="Trebuchet MS"/>
              </a:rPr>
              <a:t>á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>
                <a:latin typeface="Calibri"/>
                <a:cs typeface="Calibri"/>
              </a:rPr>
              <a:t>ẻ</a:t>
            </a:r>
            <a:r>
              <a:rPr dirty="0" sz="3000" spc="25">
                <a:latin typeface="Calibri"/>
                <a:cs typeface="Calibri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20">
                <a:latin typeface="Trebuchet MS"/>
                <a:cs typeface="Trebuchet MS"/>
              </a:rPr>
              <a:t>k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215">
                <a:latin typeface="Trebuchet MS"/>
                <a:cs typeface="Trebuchet MS"/>
              </a:rPr>
              <a:t>a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220">
                <a:latin typeface="Trebuchet MS"/>
                <a:cs typeface="Trebuchet MS"/>
              </a:rPr>
              <a:t>k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225">
                <a:latin typeface="Trebuchet MS"/>
                <a:cs typeface="Trebuchet MS"/>
              </a:rPr>
              <a:t>n</a:t>
            </a:r>
            <a:r>
              <a:rPr dirty="0" sz="3000" spc="-200">
                <a:latin typeface="Trebuchet MS"/>
                <a:cs typeface="Trebuchet MS"/>
              </a:rPr>
              <a:t>a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185">
                <a:latin typeface="Trebuchet MS"/>
                <a:cs typeface="Trebuchet MS"/>
              </a:rPr>
              <a:t>y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55">
                <a:latin typeface="Trebuchet MS"/>
                <a:cs typeface="Trebuchet MS"/>
              </a:rPr>
              <a:t>T</a:t>
            </a:r>
            <a:r>
              <a:rPr dirty="0" sz="3000">
                <a:latin typeface="Calibri"/>
                <a:cs typeface="Calibri"/>
              </a:rPr>
              <a:t>ư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v</a:t>
            </a:r>
            <a:r>
              <a:rPr dirty="0" sz="3000" spc="-40">
                <a:latin typeface="Calibri"/>
                <a:cs typeface="Calibri"/>
              </a:rPr>
              <a:t>ấ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0">
                <a:latin typeface="Calibri"/>
                <a:cs typeface="Calibri"/>
              </a:rPr>
              <a:t>ự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2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5">
                <a:latin typeface="Trebuchet MS"/>
                <a:cs typeface="Trebuchet MS"/>
              </a:rPr>
              <a:t>u</a:t>
            </a:r>
            <a:r>
              <a:rPr dirty="0" sz="3000" spc="-160">
                <a:latin typeface="Trebuchet MS"/>
                <a:cs typeface="Trebuchet MS"/>
              </a:rPr>
              <a:t>y</a:t>
            </a:r>
            <a:r>
              <a:rPr dirty="0" sz="3000" spc="5">
                <a:latin typeface="Calibri"/>
                <a:cs typeface="Calibri"/>
              </a:rPr>
              <a:t>ế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240">
                <a:latin typeface="Trebuchet MS"/>
                <a:cs typeface="Trebuchet MS"/>
              </a:rPr>
              <a:t>n</a:t>
            </a:r>
            <a:r>
              <a:rPr dirty="0" sz="3000" spc="-90">
                <a:latin typeface="Trebuchet MS"/>
                <a:cs typeface="Trebuchet MS"/>
              </a:rPr>
              <a:t>l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70">
                <a:latin typeface="Trebuchet MS"/>
                <a:cs typeface="Trebuchet MS"/>
              </a:rPr>
              <a:t>ne</a:t>
            </a:r>
            <a:r>
              <a:rPr dirty="0" sz="3000" spc="-445">
                <a:latin typeface="Trebuchet MS"/>
                <a:cs typeface="Trebuchet MS"/>
              </a:rPr>
              <a:t> </a:t>
            </a:r>
            <a:r>
              <a:rPr dirty="0" sz="3000" spc="-70">
                <a:latin typeface="Trebuchet MS"/>
                <a:cs typeface="Trebuchet MS"/>
              </a:rPr>
              <a:t>r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95">
                <a:latin typeface="Trebuchet MS"/>
                <a:cs typeface="Trebuchet MS"/>
              </a:rPr>
              <a:t>mm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25">
                <a:latin typeface="Trebuchet MS"/>
                <a:cs typeface="Trebuchet MS"/>
              </a:rPr>
              <a:t>H</a:t>
            </a:r>
            <a:r>
              <a:rPr dirty="0" sz="3000" spc="45">
                <a:latin typeface="Trebuchet MS"/>
                <a:cs typeface="Trebuchet MS"/>
              </a:rPr>
              <a:t>i</a:t>
            </a:r>
            <a:r>
              <a:rPr dirty="0" sz="3000" spc="5">
                <a:latin typeface="Calibri"/>
                <a:cs typeface="Calibri"/>
              </a:rPr>
              <a:t>ể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ờ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16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170">
                <a:latin typeface="Trebuchet MS"/>
                <a:cs typeface="Trebuchet MS"/>
              </a:rPr>
              <a:t>ùng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0">
                <a:latin typeface="Calibri"/>
                <a:cs typeface="Calibri"/>
              </a:rPr>
              <a:t>ự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5">
                <a:latin typeface="Trebuchet MS"/>
                <a:cs typeface="Trebuchet MS"/>
              </a:rPr>
              <a:t>u</a:t>
            </a:r>
            <a:r>
              <a:rPr dirty="0" sz="3000" spc="-160">
                <a:latin typeface="Trebuchet MS"/>
                <a:cs typeface="Trebuchet MS"/>
              </a:rPr>
              <a:t>y</a:t>
            </a:r>
            <a:r>
              <a:rPr dirty="0" sz="3000" spc="5">
                <a:latin typeface="Calibri"/>
                <a:cs typeface="Calibri"/>
              </a:rPr>
              <a:t>ế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14">
                <a:latin typeface="Trebuchet MS"/>
                <a:cs typeface="Trebuchet MS"/>
              </a:rPr>
              <a:t>u</a:t>
            </a:r>
            <a:r>
              <a:rPr dirty="0" sz="3000" spc="-40">
                <a:latin typeface="Trebuchet MS"/>
                <a:cs typeface="Trebuchet MS"/>
              </a:rPr>
              <a:t>s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20">
                <a:latin typeface="Trebuchet MS"/>
                <a:cs typeface="Trebuchet MS"/>
              </a:rPr>
              <a:t>r</a:t>
            </a:r>
            <a:r>
              <a:rPr dirty="0" sz="3000" spc="-195">
                <a:latin typeface="Trebuchet MS"/>
                <a:cs typeface="Trebuchet MS"/>
              </a:rPr>
              <a:t> </a:t>
            </a:r>
            <a:r>
              <a:rPr dirty="0" sz="3000" spc="-140">
                <a:latin typeface="Trebuchet MS"/>
                <a:cs typeface="Trebuchet MS"/>
              </a:rPr>
              <a:t>un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ì</a:t>
            </a:r>
            <a:r>
              <a:rPr dirty="0" sz="3000" spc="-180">
                <a:latin typeface="Trebuchet MS"/>
                <a:cs typeface="Trebuchet MS"/>
              </a:rPr>
              <a:t>m</a:t>
            </a:r>
            <a:r>
              <a:rPr dirty="0" sz="3000" spc="-2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90">
                <a:latin typeface="Trebuchet MS"/>
                <a:cs typeface="Trebuchet MS"/>
              </a:rPr>
              <a:t>o</a:t>
            </a:r>
            <a:r>
              <a:rPr dirty="0" sz="3000" spc="-40">
                <a:latin typeface="Calibri"/>
                <a:cs typeface="Calibri"/>
              </a:rPr>
              <a:t>ạ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26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>
                <a:latin typeface="Calibri"/>
                <a:cs typeface="Calibri"/>
              </a:rPr>
              <a:t>ệ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65">
                <a:latin typeface="Trebuchet MS"/>
                <a:cs typeface="Trebuchet MS"/>
              </a:rPr>
              <a:t>ut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20">
                <a:latin typeface="Trebuchet MS"/>
                <a:cs typeface="Trebuchet MS"/>
              </a:rPr>
              <a:t>r</a:t>
            </a:r>
            <a:r>
              <a:rPr dirty="0" sz="3000" spc="-39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n)</a:t>
            </a:r>
            <a:endParaRPr sz="3000">
              <a:latin typeface="Trebuchet MS"/>
              <a:cs typeface="Trebuchet MS"/>
            </a:endParaRPr>
          </a:p>
          <a:p>
            <a:pPr marL="558800" marR="715010" indent="-546100">
              <a:lnSpc>
                <a:spcPct val="100000"/>
              </a:lnSpc>
              <a:spcBef>
                <a:spcPts val="700"/>
              </a:spcBef>
              <a:buFont typeface="Trebuchet MS"/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15" b="1">
                <a:latin typeface="Calibri"/>
                <a:cs typeface="Calibri"/>
              </a:rPr>
              <a:t>Ứ</a:t>
            </a:r>
            <a:r>
              <a:rPr dirty="0" sz="3000" b="1">
                <a:latin typeface="Trebuchet MS"/>
                <a:cs typeface="Trebuchet MS"/>
              </a:rPr>
              <a:t>n</a:t>
            </a:r>
            <a:r>
              <a:rPr dirty="0" sz="3000" spc="45" b="1">
                <a:latin typeface="Trebuchet MS"/>
                <a:cs typeface="Trebuchet MS"/>
              </a:rPr>
              <a:t>g</a:t>
            </a:r>
            <a:r>
              <a:rPr dirty="0" sz="3000" spc="-130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d</a:t>
            </a:r>
            <a:r>
              <a:rPr dirty="0" sz="3000" spc="-10" b="1">
                <a:latin typeface="Calibri"/>
                <a:cs typeface="Calibri"/>
              </a:rPr>
              <a:t>ụ</a:t>
            </a:r>
            <a:r>
              <a:rPr dirty="0" sz="3000" spc="-75" b="1">
                <a:latin typeface="Trebuchet MS"/>
                <a:cs typeface="Trebuchet MS"/>
              </a:rPr>
              <a:t>n</a:t>
            </a:r>
            <a:r>
              <a:rPr dirty="0" sz="3000" spc="120" b="1">
                <a:latin typeface="Trebuchet MS"/>
                <a:cs typeface="Trebuchet MS"/>
              </a:rPr>
              <a:t>g</a:t>
            </a:r>
            <a:r>
              <a:rPr dirty="0" sz="3000" spc="-30" b="1">
                <a:latin typeface="Trebuchet MS"/>
                <a:cs typeface="Trebuchet MS"/>
              </a:rPr>
              <a:t> </a:t>
            </a:r>
            <a:r>
              <a:rPr dirty="0" sz="3000" spc="5" b="1">
                <a:latin typeface="Trebuchet MS"/>
                <a:cs typeface="Trebuchet MS"/>
              </a:rPr>
              <a:t>t</a:t>
            </a:r>
            <a:r>
              <a:rPr dirty="0" sz="3000" spc="-85" b="1">
                <a:latin typeface="Trebuchet MS"/>
                <a:cs typeface="Trebuchet MS"/>
              </a:rPr>
              <a:t>r</a:t>
            </a:r>
            <a:r>
              <a:rPr dirty="0" sz="3000" spc="100" b="1">
                <a:latin typeface="Trebuchet MS"/>
                <a:cs typeface="Trebuchet MS"/>
              </a:rPr>
              <a:t>o</a:t>
            </a:r>
            <a:r>
              <a:rPr dirty="0" sz="3000" spc="-75" b="1">
                <a:latin typeface="Trebuchet MS"/>
                <a:cs typeface="Trebuchet MS"/>
              </a:rPr>
              <a:t>n</a:t>
            </a:r>
            <a:r>
              <a:rPr dirty="0" sz="3000" spc="120" b="1">
                <a:latin typeface="Trebuchet MS"/>
                <a:cs typeface="Trebuchet MS"/>
              </a:rPr>
              <a:t>g</a:t>
            </a:r>
            <a:r>
              <a:rPr dirty="0" sz="3000" spc="-130" b="1">
                <a:latin typeface="Trebuchet MS"/>
                <a:cs typeface="Trebuchet MS"/>
              </a:rPr>
              <a:t> </a:t>
            </a:r>
            <a:r>
              <a:rPr dirty="0" sz="3000" spc="-25" b="1">
                <a:latin typeface="Trebuchet MS"/>
                <a:cs typeface="Trebuchet MS"/>
              </a:rPr>
              <a:t>c</a:t>
            </a:r>
            <a:r>
              <a:rPr dirty="0" sz="3000" spc="-20" b="1">
                <a:latin typeface="Trebuchet MS"/>
                <a:cs typeface="Trebuchet MS"/>
              </a:rPr>
              <a:t>á</a:t>
            </a:r>
            <a:r>
              <a:rPr dirty="0" sz="3000" spc="-40" b="1">
                <a:latin typeface="Trebuchet MS"/>
                <a:cs typeface="Trebuchet MS"/>
              </a:rPr>
              <a:t>c</a:t>
            </a:r>
            <a:r>
              <a:rPr dirty="0" sz="3000" spc="-204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b</a:t>
            </a:r>
            <a:r>
              <a:rPr dirty="0" sz="3000" spc="-5" b="1">
                <a:latin typeface="Trebuchet MS"/>
                <a:cs typeface="Trebuchet MS"/>
              </a:rPr>
              <a:t>à</a:t>
            </a:r>
            <a:r>
              <a:rPr dirty="0" sz="3000" spc="-85" b="1">
                <a:latin typeface="Trebuchet MS"/>
                <a:cs typeface="Trebuchet MS"/>
              </a:rPr>
              <a:t>i</a:t>
            </a:r>
            <a:r>
              <a:rPr dirty="0" sz="3000" spc="-20" b="1">
                <a:latin typeface="Trebuchet MS"/>
                <a:cs typeface="Trebuchet MS"/>
              </a:rPr>
              <a:t> </a:t>
            </a:r>
            <a:r>
              <a:rPr dirty="0" sz="3000" spc="5" b="1">
                <a:latin typeface="Trebuchet MS"/>
                <a:cs typeface="Trebuchet MS"/>
              </a:rPr>
              <a:t>t</a:t>
            </a:r>
            <a:r>
              <a:rPr dirty="0" sz="3000" spc="100" b="1">
                <a:latin typeface="Trebuchet MS"/>
                <a:cs typeface="Trebuchet MS"/>
              </a:rPr>
              <a:t>o</a:t>
            </a:r>
            <a:r>
              <a:rPr dirty="0" sz="3000" spc="-5" b="1">
                <a:latin typeface="Trebuchet MS"/>
                <a:cs typeface="Trebuchet MS"/>
              </a:rPr>
              <a:t>á</a:t>
            </a:r>
            <a:r>
              <a:rPr dirty="0" sz="3000" spc="-25" b="1">
                <a:latin typeface="Trebuchet MS"/>
                <a:cs typeface="Trebuchet MS"/>
              </a:rPr>
              <a:t>n</a:t>
            </a:r>
            <a:r>
              <a:rPr dirty="0" sz="3000" spc="-254" b="1">
                <a:latin typeface="Trebuchet MS"/>
                <a:cs typeface="Trebuchet MS"/>
              </a:rPr>
              <a:t> </a:t>
            </a:r>
            <a:r>
              <a:rPr dirty="0" sz="3000" spc="-85" b="1">
                <a:latin typeface="Trebuchet MS"/>
                <a:cs typeface="Trebuchet MS"/>
              </a:rPr>
              <a:t>v</a:t>
            </a:r>
            <a:r>
              <a:rPr dirty="0" sz="3000" spc="-100" b="1">
                <a:latin typeface="Trebuchet MS"/>
                <a:cs typeface="Trebuchet MS"/>
              </a:rPr>
              <a:t>i</a:t>
            </a:r>
            <a:r>
              <a:rPr dirty="0" sz="3000" spc="-15" b="1">
                <a:latin typeface="Calibri"/>
                <a:cs typeface="Calibri"/>
              </a:rPr>
              <a:t>ễ</a:t>
            </a:r>
            <a:r>
              <a:rPr dirty="0" sz="3000" spc="-25" b="1">
                <a:latin typeface="Trebuchet MS"/>
                <a:cs typeface="Trebuchet MS"/>
              </a:rPr>
              <a:t>n</a:t>
            </a:r>
            <a:r>
              <a:rPr dirty="0" sz="3000" spc="-55" b="1">
                <a:latin typeface="Trebuchet MS"/>
                <a:cs typeface="Trebuchet MS"/>
              </a:rPr>
              <a:t> </a:t>
            </a:r>
            <a:r>
              <a:rPr dirty="0" sz="3000" spc="5" b="1">
                <a:latin typeface="Trebuchet MS"/>
                <a:cs typeface="Trebuchet MS"/>
              </a:rPr>
              <a:t>t</a:t>
            </a:r>
            <a:r>
              <a:rPr dirty="0" sz="3000" spc="-25" b="1">
                <a:latin typeface="Trebuchet MS"/>
                <a:cs typeface="Trebuchet MS"/>
              </a:rPr>
              <a:t>h</a:t>
            </a:r>
            <a:r>
              <a:rPr dirty="0" sz="3000" spc="40" b="1">
                <a:latin typeface="Trebuchet MS"/>
                <a:cs typeface="Trebuchet MS"/>
              </a:rPr>
              <a:t>ô</a:t>
            </a:r>
            <a:r>
              <a:rPr dirty="0" sz="3000" spc="-15" b="1">
                <a:latin typeface="Trebuchet MS"/>
                <a:cs typeface="Trebuchet MS"/>
              </a:rPr>
              <a:t>ng  </a:t>
            </a:r>
            <a:r>
              <a:rPr dirty="0" sz="3000" spc="95" b="1">
                <a:latin typeface="Trebuchet MS"/>
                <a:cs typeface="Trebuchet MS"/>
              </a:rPr>
              <a:t>(</a:t>
            </a:r>
            <a:r>
              <a:rPr dirty="0" sz="3000" spc="-85" b="1">
                <a:latin typeface="Trebuchet MS"/>
                <a:cs typeface="Trebuchet MS"/>
              </a:rPr>
              <a:t>v</a:t>
            </a:r>
            <a:r>
              <a:rPr dirty="0" sz="3000" spc="-45" b="1">
                <a:latin typeface="Trebuchet MS"/>
                <a:cs typeface="Trebuchet MS"/>
              </a:rPr>
              <a:t>d</a:t>
            </a:r>
            <a:r>
              <a:rPr dirty="0" sz="3000" spc="-290" b="1">
                <a:latin typeface="Trebuchet MS"/>
                <a:cs typeface="Trebuchet MS"/>
              </a:rPr>
              <a:t>:</a:t>
            </a:r>
            <a:r>
              <a:rPr dirty="0" sz="3000" spc="-420" b="1">
                <a:latin typeface="Trebuchet MS"/>
                <a:cs typeface="Trebuchet MS"/>
              </a:rPr>
              <a:t> </a:t>
            </a:r>
            <a:r>
              <a:rPr dirty="0" sz="3000" spc="-30" b="1">
                <a:latin typeface="Trebuchet MS"/>
                <a:cs typeface="Trebuchet MS"/>
              </a:rPr>
              <a:t>c</a:t>
            </a:r>
            <a:r>
              <a:rPr dirty="0" sz="3000" spc="-85" b="1">
                <a:latin typeface="Trebuchet MS"/>
                <a:cs typeface="Trebuchet MS"/>
              </a:rPr>
              <a:t>h</a:t>
            </a:r>
            <a:r>
              <a:rPr dirty="0" sz="3000" spc="-75" b="1">
                <a:latin typeface="Trebuchet MS"/>
                <a:cs typeface="Trebuchet MS"/>
              </a:rPr>
              <a:t>u</a:t>
            </a:r>
            <a:r>
              <a:rPr dirty="0" sz="3000" spc="15" b="1">
                <a:latin typeface="Trebuchet MS"/>
                <a:cs typeface="Trebuchet MS"/>
              </a:rPr>
              <a:t>r</a:t>
            </a:r>
            <a:r>
              <a:rPr dirty="0" sz="3000" spc="-25" b="1">
                <a:latin typeface="Trebuchet MS"/>
                <a:cs typeface="Trebuchet MS"/>
              </a:rPr>
              <a:t>n</a:t>
            </a:r>
            <a:r>
              <a:rPr dirty="0" sz="3000" spc="-55" b="1">
                <a:latin typeface="Trebuchet MS"/>
                <a:cs typeface="Trebuchet MS"/>
              </a:rPr>
              <a:t> </a:t>
            </a:r>
            <a:r>
              <a:rPr dirty="0" sz="3000" spc="-50" b="1">
                <a:latin typeface="Trebuchet MS"/>
                <a:cs typeface="Trebuchet MS"/>
              </a:rPr>
              <a:t>p</a:t>
            </a:r>
            <a:r>
              <a:rPr dirty="0" sz="3000" spc="-85" b="1">
                <a:latin typeface="Trebuchet MS"/>
                <a:cs typeface="Trebuchet MS"/>
              </a:rPr>
              <a:t>r</a:t>
            </a:r>
            <a:r>
              <a:rPr dirty="0" sz="3000" spc="-30" b="1">
                <a:latin typeface="Trebuchet MS"/>
                <a:cs typeface="Trebuchet MS"/>
              </a:rPr>
              <a:t>e</a:t>
            </a:r>
            <a:r>
              <a:rPr dirty="0" sz="3000" spc="-45" b="1">
                <a:latin typeface="Trebuchet MS"/>
                <a:cs typeface="Trebuchet MS"/>
              </a:rPr>
              <a:t>d</a:t>
            </a:r>
            <a:r>
              <a:rPr dirty="0" sz="3000" spc="-100" b="1">
                <a:latin typeface="Trebuchet MS"/>
                <a:cs typeface="Trebuchet MS"/>
              </a:rPr>
              <a:t>i</a:t>
            </a:r>
            <a:r>
              <a:rPr dirty="0" sz="3000" spc="-5" b="1">
                <a:latin typeface="Trebuchet MS"/>
                <a:cs typeface="Trebuchet MS"/>
              </a:rPr>
              <a:t>c</a:t>
            </a:r>
            <a:r>
              <a:rPr dirty="0" sz="3000" spc="-25" b="1">
                <a:latin typeface="Trebuchet MS"/>
                <a:cs typeface="Trebuchet MS"/>
              </a:rPr>
              <a:t>t</a:t>
            </a:r>
            <a:r>
              <a:rPr dirty="0" sz="3000" spc="-100" b="1">
                <a:latin typeface="Trebuchet MS"/>
                <a:cs typeface="Trebuchet MS"/>
              </a:rPr>
              <a:t>i</a:t>
            </a:r>
            <a:r>
              <a:rPr dirty="0" sz="3000" spc="100" b="1">
                <a:latin typeface="Trebuchet MS"/>
                <a:cs typeface="Trebuchet MS"/>
              </a:rPr>
              <a:t>o</a:t>
            </a:r>
            <a:r>
              <a:rPr dirty="0" sz="3000" spc="-75" b="1">
                <a:latin typeface="Trebuchet MS"/>
                <a:cs typeface="Trebuchet MS"/>
              </a:rPr>
              <a:t>n</a:t>
            </a:r>
            <a:r>
              <a:rPr dirty="0" sz="3000" spc="50" b="1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li</a:t>
            </a:r>
            <a:r>
              <a:rPr dirty="0" sz="3000" spc="5">
                <a:latin typeface="Calibri"/>
                <a:cs typeface="Calibri"/>
              </a:rPr>
              <a:t>ệ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3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6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65">
                <a:latin typeface="Trebuchet MS"/>
                <a:cs typeface="Trebuchet MS"/>
              </a:rPr>
              <a:t>u</a:t>
            </a:r>
            <a:r>
              <a:rPr dirty="0" sz="3000" spc="-160">
                <a:latin typeface="Trebuchet MS"/>
                <a:cs typeface="Trebuchet MS"/>
              </a:rPr>
              <a:t>y</a:t>
            </a:r>
            <a:r>
              <a:rPr dirty="0" sz="3000" spc="5">
                <a:latin typeface="Calibri"/>
                <a:cs typeface="Calibri"/>
              </a:rPr>
              <a:t>ề</a:t>
            </a:r>
            <a:r>
              <a:rPr dirty="0" sz="3000" spc="-295">
                <a:latin typeface="Trebuchet MS"/>
                <a:cs typeface="Trebuchet MS"/>
              </a:rPr>
              <a:t>n.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40">
                <a:latin typeface="Calibri"/>
                <a:cs typeface="Calibri"/>
              </a:rPr>
              <a:t>ấ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60">
                <a:latin typeface="Trebuchet MS"/>
                <a:cs typeface="Trebuchet MS"/>
              </a:rPr>
              <a:t>úc</a:t>
            </a:r>
            <a:r>
              <a:rPr dirty="0" sz="3000" spc="-2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-40">
                <a:latin typeface="Calibri"/>
                <a:cs typeface="Calibri"/>
              </a:rPr>
              <a:t>ạ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-445">
                <a:latin typeface="Trebuchet MS"/>
                <a:cs typeface="Trebuchet MS"/>
              </a:rPr>
              <a:t>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308100"/>
            <a:ext cx="8458198" cy="5511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5182" y="562927"/>
            <a:ext cx="3875404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00"/>
              <a:t>Churn</a:t>
            </a:r>
            <a:r>
              <a:rPr dirty="0" sz="3800" spc="-135"/>
              <a:t> </a:t>
            </a:r>
            <a:r>
              <a:rPr dirty="0" sz="3800" spc="-35"/>
              <a:t>prediction</a:t>
            </a:r>
            <a:endParaRPr sz="3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93</a:t>
            </a:fld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9400" y="1447800"/>
            <a:ext cx="7581900" cy="54736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5182" y="584343"/>
            <a:ext cx="8409305" cy="5441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515"/>
              <a:t>C</a:t>
            </a:r>
            <a:r>
              <a:rPr dirty="0" sz="3400" spc="-15"/>
              <a:t>á</a:t>
            </a:r>
            <a:r>
              <a:rPr dirty="0" sz="3400" spc="-40"/>
              <a:t>c</a:t>
            </a:r>
            <a:r>
              <a:rPr dirty="0" sz="3400" spc="-125"/>
              <a:t> </a:t>
            </a:r>
            <a:r>
              <a:rPr dirty="0" sz="3400" spc="20"/>
              <a:t>b</a:t>
            </a:r>
            <a:r>
              <a:rPr dirty="0" sz="3400" spc="-15"/>
              <a:t>à</a:t>
            </a:r>
            <a:r>
              <a:rPr dirty="0" sz="3400" spc="-95"/>
              <a:t>i</a:t>
            </a:r>
            <a:r>
              <a:rPr dirty="0" sz="3400" spc="-150"/>
              <a:t> </a:t>
            </a:r>
            <a:r>
              <a:rPr dirty="0" sz="3400" spc="50"/>
              <a:t>t</a:t>
            </a:r>
            <a:r>
              <a:rPr dirty="0" sz="3400" spc="70"/>
              <a:t>o</a:t>
            </a:r>
            <a:r>
              <a:rPr dirty="0" sz="3400" spc="-15"/>
              <a:t>á</a:t>
            </a:r>
            <a:r>
              <a:rPr dirty="0" sz="3400" spc="-25"/>
              <a:t>n</a:t>
            </a:r>
            <a:r>
              <a:rPr dirty="0" sz="3400" spc="-110"/>
              <a:t> </a:t>
            </a:r>
            <a:r>
              <a:rPr dirty="0" sz="3400" spc="15"/>
              <a:t>p</a:t>
            </a:r>
            <a:r>
              <a:rPr dirty="0" sz="3400" spc="-20"/>
              <a:t>h</a:t>
            </a:r>
            <a:r>
              <a:rPr dirty="0" sz="3400" spc="-15"/>
              <a:t>â</a:t>
            </a:r>
            <a:r>
              <a:rPr dirty="0" sz="3400" spc="-25"/>
              <a:t>n</a:t>
            </a:r>
            <a:r>
              <a:rPr dirty="0" sz="3400" spc="-210"/>
              <a:t> </a:t>
            </a:r>
            <a:r>
              <a:rPr dirty="0" sz="3400" spc="50"/>
              <a:t>t</a:t>
            </a:r>
            <a:r>
              <a:rPr dirty="0" sz="3400" spc="-120"/>
              <a:t>í</a:t>
            </a:r>
            <a:r>
              <a:rPr dirty="0" sz="3400" spc="-40"/>
              <a:t>ch</a:t>
            </a:r>
            <a:r>
              <a:rPr dirty="0" sz="3400" spc="-110"/>
              <a:t> </a:t>
            </a:r>
            <a:r>
              <a:rPr dirty="0" sz="3400" spc="-95"/>
              <a:t>v</a:t>
            </a:r>
            <a:r>
              <a:rPr dirty="0" sz="3400">
                <a:latin typeface="Calibri"/>
                <a:cs typeface="Calibri"/>
              </a:rPr>
              <a:t>ề</a:t>
            </a:r>
            <a:r>
              <a:rPr dirty="0" sz="3400" spc="215">
                <a:latin typeface="Calibri"/>
                <a:cs typeface="Calibri"/>
              </a:rPr>
              <a:t> </a:t>
            </a:r>
            <a:r>
              <a:rPr dirty="0" sz="3400" spc="-285"/>
              <a:t>v</a:t>
            </a:r>
            <a:r>
              <a:rPr dirty="0" sz="3400" spc="-140"/>
              <a:t>/</a:t>
            </a:r>
            <a:r>
              <a:rPr dirty="0" sz="3400" spc="10"/>
              <a:t>đ</a:t>
            </a:r>
            <a:r>
              <a:rPr dirty="0" sz="3400" spc="-509"/>
              <a:t> </a:t>
            </a:r>
            <a:r>
              <a:rPr dirty="0" sz="3400" spc="-95"/>
              <a:t>“</a:t>
            </a:r>
            <a:r>
              <a:rPr dirty="0" sz="3400" spc="45"/>
              <a:t>r</a:t>
            </a:r>
            <a:r>
              <a:rPr dirty="0" sz="3400" spc="45">
                <a:latin typeface="Calibri"/>
                <a:cs typeface="Calibri"/>
              </a:rPr>
              <a:t>ờ</a:t>
            </a:r>
            <a:r>
              <a:rPr dirty="0" sz="3400" spc="-95"/>
              <a:t>i</a:t>
            </a:r>
            <a:r>
              <a:rPr dirty="0" sz="3400" spc="-150"/>
              <a:t> </a:t>
            </a:r>
            <a:r>
              <a:rPr dirty="0" sz="3400" spc="20"/>
              <a:t>d</a:t>
            </a:r>
            <a:r>
              <a:rPr dirty="0" sz="3400" spc="-40">
                <a:latin typeface="Calibri"/>
                <a:cs typeface="Calibri"/>
              </a:rPr>
              <a:t>ị</a:t>
            </a:r>
            <a:r>
              <a:rPr dirty="0" sz="3400" spc="-40"/>
              <a:t>ch</a:t>
            </a:r>
            <a:r>
              <a:rPr dirty="0" sz="3400" spc="-110"/>
              <a:t> </a:t>
            </a:r>
            <a:r>
              <a:rPr dirty="0" sz="3400" spc="-95"/>
              <a:t>v</a:t>
            </a:r>
            <a:r>
              <a:rPr dirty="0" sz="3400" spc="-25">
                <a:latin typeface="Calibri"/>
                <a:cs typeface="Calibri"/>
              </a:rPr>
              <a:t>ụ</a:t>
            </a:r>
            <a:r>
              <a:rPr dirty="0" sz="3400" spc="-80"/>
              <a:t>”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93</a:t>
            </a:fld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550221"/>
            <a:ext cx="4120515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275"/>
              <a:t>D</a:t>
            </a:r>
            <a:r>
              <a:rPr dirty="0" sz="3800" spc="275">
                <a:latin typeface="Calibri"/>
                <a:cs typeface="Calibri"/>
              </a:rPr>
              <a:t>ữ</a:t>
            </a:r>
            <a:r>
              <a:rPr dirty="0" sz="3800" spc="254">
                <a:latin typeface="Calibri"/>
                <a:cs typeface="Calibri"/>
              </a:rPr>
              <a:t> </a:t>
            </a:r>
            <a:r>
              <a:rPr dirty="0" sz="3800" spc="-75"/>
              <a:t>li</a:t>
            </a:r>
            <a:r>
              <a:rPr dirty="0" sz="3800" spc="-75">
                <a:latin typeface="Calibri"/>
                <a:cs typeface="Calibri"/>
              </a:rPr>
              <a:t>ệ</a:t>
            </a:r>
            <a:r>
              <a:rPr dirty="0" sz="3800" spc="-75"/>
              <a:t>u</a:t>
            </a:r>
            <a:r>
              <a:rPr dirty="0" sz="3800" spc="-80"/>
              <a:t> </a:t>
            </a:r>
            <a:r>
              <a:rPr dirty="0" sz="3800" spc="-75"/>
              <a:t>vi</a:t>
            </a:r>
            <a:r>
              <a:rPr dirty="0" sz="3800" spc="-75">
                <a:latin typeface="Calibri"/>
                <a:cs typeface="Calibri"/>
              </a:rPr>
              <a:t>ễ</a:t>
            </a:r>
            <a:r>
              <a:rPr dirty="0" sz="3800" spc="-75"/>
              <a:t>n</a:t>
            </a:r>
            <a:r>
              <a:rPr dirty="0" sz="3800" spc="15"/>
              <a:t> </a:t>
            </a:r>
            <a:r>
              <a:rPr dirty="0" sz="3800" spc="30"/>
              <a:t>thông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93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5182" y="1232900"/>
            <a:ext cx="8678545" cy="551688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819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55">
                <a:latin typeface="Trebuchet MS"/>
                <a:cs typeface="Trebuchet MS"/>
              </a:rPr>
              <a:t>T</a:t>
            </a:r>
            <a:r>
              <a:rPr dirty="0" sz="3000" spc="-50">
                <a:latin typeface="Trebuchet MS"/>
                <a:cs typeface="Trebuchet MS"/>
              </a:rPr>
              <a:t>h</a:t>
            </a:r>
            <a:r>
              <a:rPr dirty="0" sz="3000" spc="-10">
                <a:latin typeface="Trebuchet MS"/>
                <a:cs typeface="Trebuchet MS"/>
              </a:rPr>
              <a:t>ô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k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á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à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14">
                <a:latin typeface="Trebuchet MS"/>
                <a:cs typeface="Trebuchet MS"/>
              </a:rPr>
              <a:t>u</a:t>
            </a:r>
            <a:r>
              <a:rPr dirty="0" sz="3000" spc="-40">
                <a:latin typeface="Trebuchet MS"/>
                <a:cs typeface="Trebuchet MS"/>
              </a:rPr>
              <a:t>s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20">
                <a:latin typeface="Trebuchet MS"/>
                <a:cs typeface="Trebuchet MS"/>
              </a:rPr>
              <a:t>r</a:t>
            </a:r>
            <a:r>
              <a:rPr dirty="0" sz="3000" spc="-29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600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-40">
                <a:latin typeface="Trebuchet MS"/>
                <a:cs typeface="Trebuchet MS"/>
              </a:rPr>
              <a:t>T</a:t>
            </a:r>
            <a:r>
              <a:rPr dirty="0" sz="2500" spc="20">
                <a:latin typeface="Trebuchet MS"/>
                <a:cs typeface="Trebuchet MS"/>
              </a:rPr>
              <a:t>h</a:t>
            </a:r>
            <a:r>
              <a:rPr dirty="0" sz="2500" spc="55">
                <a:latin typeface="Trebuchet MS"/>
                <a:cs typeface="Trebuchet MS"/>
              </a:rPr>
              <a:t>ô</a:t>
            </a:r>
            <a:r>
              <a:rPr dirty="0" sz="2500" spc="-70">
                <a:latin typeface="Trebuchet MS"/>
                <a:cs typeface="Trebuchet MS"/>
              </a:rPr>
              <a:t>n</a:t>
            </a:r>
            <a:r>
              <a:rPr dirty="0" sz="2500" spc="-190">
                <a:latin typeface="Trebuchet MS"/>
                <a:cs typeface="Trebuchet MS"/>
              </a:rPr>
              <a:t>g</a:t>
            </a:r>
            <a:r>
              <a:rPr dirty="0" sz="2500" spc="-125">
                <a:latin typeface="Trebuchet MS"/>
                <a:cs typeface="Trebuchet MS"/>
              </a:rPr>
              <a:t> </a:t>
            </a:r>
            <a:r>
              <a:rPr dirty="0" sz="2500" spc="-195">
                <a:latin typeface="Trebuchet MS"/>
                <a:cs typeface="Trebuchet MS"/>
              </a:rPr>
              <a:t>t</a:t>
            </a:r>
            <a:r>
              <a:rPr dirty="0" sz="2500" spc="-215">
                <a:latin typeface="Trebuchet MS"/>
                <a:cs typeface="Trebuchet MS"/>
              </a:rPr>
              <a:t>i</a:t>
            </a:r>
            <a:r>
              <a:rPr dirty="0" sz="2500" spc="-120">
                <a:latin typeface="Trebuchet MS"/>
                <a:cs typeface="Trebuchet MS"/>
              </a:rPr>
              <a:t>n</a:t>
            </a:r>
            <a:r>
              <a:rPr dirty="0" sz="2500" spc="95">
                <a:latin typeface="Trebuchet MS"/>
                <a:cs typeface="Trebuchet MS"/>
              </a:rPr>
              <a:t> </a:t>
            </a:r>
            <a:r>
              <a:rPr dirty="0" sz="2500" spc="-195">
                <a:latin typeface="Trebuchet MS"/>
                <a:cs typeface="Trebuchet MS"/>
              </a:rPr>
              <a:t>t</a:t>
            </a:r>
            <a:r>
              <a:rPr dirty="0" sz="2500" spc="25">
                <a:latin typeface="Calibri"/>
                <a:cs typeface="Calibri"/>
              </a:rPr>
              <a:t>ĩ</a:t>
            </a:r>
            <a:r>
              <a:rPr dirty="0" sz="2500" spc="-70">
                <a:latin typeface="Trebuchet MS"/>
                <a:cs typeface="Trebuchet MS"/>
              </a:rPr>
              <a:t>nh</a:t>
            </a:r>
            <a:endParaRPr sz="25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705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-40">
                <a:latin typeface="Trebuchet MS"/>
                <a:cs typeface="Trebuchet MS"/>
              </a:rPr>
              <a:t>T</a:t>
            </a:r>
            <a:r>
              <a:rPr dirty="0" sz="2500" spc="20">
                <a:latin typeface="Trebuchet MS"/>
                <a:cs typeface="Trebuchet MS"/>
              </a:rPr>
              <a:t>h</a:t>
            </a:r>
            <a:r>
              <a:rPr dirty="0" sz="2500" spc="55">
                <a:latin typeface="Trebuchet MS"/>
                <a:cs typeface="Trebuchet MS"/>
              </a:rPr>
              <a:t>ô</a:t>
            </a:r>
            <a:r>
              <a:rPr dirty="0" sz="2500" spc="-70">
                <a:latin typeface="Trebuchet MS"/>
                <a:cs typeface="Trebuchet MS"/>
              </a:rPr>
              <a:t>n</a:t>
            </a:r>
            <a:r>
              <a:rPr dirty="0" sz="2500" spc="-190">
                <a:latin typeface="Trebuchet MS"/>
                <a:cs typeface="Trebuchet MS"/>
              </a:rPr>
              <a:t>g</a:t>
            </a:r>
            <a:r>
              <a:rPr dirty="0" sz="2500" spc="-125">
                <a:latin typeface="Trebuchet MS"/>
                <a:cs typeface="Trebuchet MS"/>
              </a:rPr>
              <a:t> </a:t>
            </a:r>
            <a:r>
              <a:rPr dirty="0" sz="2500" spc="-195">
                <a:latin typeface="Trebuchet MS"/>
                <a:cs typeface="Trebuchet MS"/>
              </a:rPr>
              <a:t>t</a:t>
            </a:r>
            <a:r>
              <a:rPr dirty="0" sz="2500" spc="-215">
                <a:latin typeface="Trebuchet MS"/>
                <a:cs typeface="Trebuchet MS"/>
              </a:rPr>
              <a:t>i</a:t>
            </a:r>
            <a:r>
              <a:rPr dirty="0" sz="2500" spc="-120">
                <a:latin typeface="Trebuchet MS"/>
                <a:cs typeface="Trebuchet MS"/>
              </a:rPr>
              <a:t>n</a:t>
            </a:r>
            <a:r>
              <a:rPr dirty="0" sz="2500" spc="95">
                <a:latin typeface="Trebuchet MS"/>
                <a:cs typeface="Trebuchet MS"/>
              </a:rPr>
              <a:t> </a:t>
            </a:r>
            <a:r>
              <a:rPr dirty="0" sz="2500" spc="-100">
                <a:latin typeface="Trebuchet MS"/>
                <a:cs typeface="Trebuchet MS"/>
              </a:rPr>
              <a:t>đ</a:t>
            </a:r>
            <a:r>
              <a:rPr dirty="0" sz="2500" spc="-20">
                <a:latin typeface="Calibri"/>
                <a:cs typeface="Calibri"/>
              </a:rPr>
              <a:t>ộ</a:t>
            </a:r>
            <a:r>
              <a:rPr dirty="0" sz="2500" spc="-105">
                <a:latin typeface="Trebuchet MS"/>
                <a:cs typeface="Trebuchet MS"/>
              </a:rPr>
              <a:t>ng</a:t>
            </a:r>
            <a:endParaRPr sz="25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55">
                <a:latin typeface="Trebuchet MS"/>
                <a:cs typeface="Trebuchet MS"/>
              </a:rPr>
              <a:t>T</a:t>
            </a:r>
            <a:r>
              <a:rPr dirty="0" sz="3000" spc="-50">
                <a:latin typeface="Trebuchet MS"/>
                <a:cs typeface="Trebuchet MS"/>
              </a:rPr>
              <a:t>h</a:t>
            </a:r>
            <a:r>
              <a:rPr dirty="0" sz="3000" spc="-10">
                <a:latin typeface="Trebuchet MS"/>
                <a:cs typeface="Trebuchet MS"/>
              </a:rPr>
              <a:t>ô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huê</a:t>
            </a:r>
            <a:r>
              <a:rPr dirty="0" sz="3000" spc="-145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215">
                <a:latin typeface="Trebuchet MS"/>
                <a:cs typeface="Trebuchet MS"/>
              </a:rPr>
              <a:t>a</a:t>
            </a:r>
            <a:r>
              <a:rPr dirty="0" sz="3000" spc="45">
                <a:latin typeface="Trebuchet MS"/>
                <a:cs typeface="Trebuchet MS"/>
              </a:rPr>
              <a:t>o</a:t>
            </a:r>
            <a:r>
              <a:rPr dirty="0" sz="3000" spc="-160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65">
                <a:latin typeface="Trebuchet MS"/>
                <a:cs typeface="Trebuchet MS"/>
              </a:rPr>
              <a:t>nt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780">
                <a:latin typeface="Trebuchet MS"/>
                <a:cs typeface="Trebuchet MS"/>
              </a:rPr>
              <a:t>/</a:t>
            </a:r>
            <a:r>
              <a:rPr dirty="0" sz="3000" spc="-265">
                <a:latin typeface="Trebuchet MS"/>
                <a:cs typeface="Trebuchet MS"/>
              </a:rPr>
              <a:t>p</a:t>
            </a:r>
            <a:r>
              <a:rPr dirty="0" sz="3000" spc="-100">
                <a:latin typeface="Trebuchet MS"/>
                <a:cs typeface="Trebuchet MS"/>
              </a:rPr>
              <a:t>l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75">
                <a:latin typeface="Trebuchet MS"/>
                <a:cs typeface="Trebuchet MS"/>
              </a:rPr>
              <a:t>Thông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65">
                <a:latin typeface="Trebuchet MS"/>
                <a:cs typeface="Trebuchet MS"/>
              </a:rPr>
              <a:t>tin</a:t>
            </a:r>
            <a:r>
              <a:rPr dirty="0" sz="3000" spc="-200">
                <a:latin typeface="Trebuchet MS"/>
                <a:cs typeface="Trebuchet MS"/>
              </a:rPr>
              <a:t> </a:t>
            </a:r>
            <a:r>
              <a:rPr dirty="0" sz="3000" spc="-10">
                <a:latin typeface="Trebuchet MS"/>
                <a:cs typeface="Trebuchet MS"/>
              </a:rPr>
              <a:t>s</a:t>
            </a:r>
            <a:r>
              <a:rPr dirty="0" sz="3000" spc="-10">
                <a:latin typeface="Calibri"/>
                <a:cs typeface="Calibri"/>
              </a:rPr>
              <a:t>ử</a:t>
            </a:r>
            <a:r>
              <a:rPr dirty="0" sz="3000" spc="15">
                <a:latin typeface="Calibri"/>
                <a:cs typeface="Calibri"/>
              </a:rPr>
              <a:t> </a:t>
            </a:r>
            <a:r>
              <a:rPr dirty="0" sz="3000" spc="-130">
                <a:latin typeface="Trebuchet MS"/>
                <a:cs typeface="Trebuchet MS"/>
              </a:rPr>
              <a:t>d</a:t>
            </a:r>
            <a:r>
              <a:rPr dirty="0" sz="3000" spc="-130">
                <a:latin typeface="Calibri"/>
                <a:cs typeface="Calibri"/>
              </a:rPr>
              <a:t>ụ</a:t>
            </a:r>
            <a:r>
              <a:rPr dirty="0" sz="3000" spc="-130">
                <a:latin typeface="Trebuchet MS"/>
                <a:cs typeface="Trebuchet MS"/>
              </a:rPr>
              <a:t>ng</a:t>
            </a:r>
            <a:r>
              <a:rPr dirty="0" sz="3000" spc="-180">
                <a:latin typeface="Trebuchet MS"/>
                <a:cs typeface="Trebuchet MS"/>
              </a:rPr>
              <a:t> </a:t>
            </a:r>
            <a:r>
              <a:rPr dirty="0" sz="3000" spc="-125">
                <a:latin typeface="Trebuchet MS"/>
                <a:cs typeface="Trebuchet MS"/>
              </a:rPr>
              <a:t>d</a:t>
            </a:r>
            <a:r>
              <a:rPr dirty="0" sz="3000" spc="-125">
                <a:latin typeface="Calibri"/>
                <a:cs typeface="Calibri"/>
              </a:rPr>
              <a:t>ị</a:t>
            </a:r>
            <a:r>
              <a:rPr dirty="0" sz="3000" spc="-125">
                <a:latin typeface="Trebuchet MS"/>
                <a:cs typeface="Trebuchet MS"/>
              </a:rPr>
              <a:t>ch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90">
                <a:latin typeface="Trebuchet MS"/>
                <a:cs typeface="Trebuchet MS"/>
              </a:rPr>
              <a:t>v</a:t>
            </a:r>
            <a:r>
              <a:rPr dirty="0" sz="3000" spc="-90">
                <a:latin typeface="Calibri"/>
                <a:cs typeface="Calibri"/>
              </a:rPr>
              <a:t>ụ</a:t>
            </a:r>
            <a:r>
              <a:rPr dirty="0" sz="3000" spc="150">
                <a:latin typeface="Calibri"/>
                <a:cs typeface="Calibri"/>
              </a:rPr>
              <a:t> </a:t>
            </a:r>
            <a:r>
              <a:rPr dirty="0" sz="3000" spc="-200">
                <a:latin typeface="Trebuchet MS"/>
                <a:cs typeface="Trebuchet MS"/>
              </a:rPr>
              <a:t>(call/service</a:t>
            </a:r>
            <a:r>
              <a:rPr dirty="0" sz="3000" spc="-440">
                <a:latin typeface="Trebuchet MS"/>
                <a:cs typeface="Trebuchet MS"/>
              </a:rPr>
              <a:t> </a:t>
            </a:r>
            <a:r>
              <a:rPr dirty="0" sz="3000" spc="-215">
                <a:latin typeface="Trebuchet MS"/>
                <a:cs typeface="Trebuchet MS"/>
              </a:rPr>
              <a:t>detail</a:t>
            </a:r>
            <a:r>
              <a:rPr dirty="0" sz="3000" spc="-160">
                <a:latin typeface="Trebuchet MS"/>
                <a:cs typeface="Trebuchet MS"/>
              </a:rPr>
              <a:t> </a:t>
            </a:r>
            <a:r>
              <a:rPr dirty="0" sz="3000" spc="-215">
                <a:latin typeface="Trebuchet MS"/>
                <a:cs typeface="Trebuchet MS"/>
              </a:rPr>
              <a:t>data)</a:t>
            </a:r>
            <a:endParaRPr sz="30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605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-60">
                <a:latin typeface="Trebuchet MS"/>
                <a:cs typeface="Trebuchet MS"/>
              </a:rPr>
              <a:t>H</a:t>
            </a:r>
            <a:r>
              <a:rPr dirty="0" sz="2500">
                <a:latin typeface="Trebuchet MS"/>
                <a:cs typeface="Trebuchet MS"/>
              </a:rPr>
              <a:t>à</a:t>
            </a:r>
            <a:r>
              <a:rPr dirty="0" sz="2500" spc="-70">
                <a:latin typeface="Trebuchet MS"/>
                <a:cs typeface="Trebuchet MS"/>
              </a:rPr>
              <a:t>n</a:t>
            </a:r>
            <a:r>
              <a:rPr dirty="0" sz="2500" spc="-120">
                <a:latin typeface="Trebuchet MS"/>
                <a:cs typeface="Trebuchet MS"/>
              </a:rPr>
              <a:t>h</a:t>
            </a:r>
            <a:r>
              <a:rPr dirty="0" sz="2500" spc="-5">
                <a:latin typeface="Trebuchet MS"/>
                <a:cs typeface="Trebuchet MS"/>
              </a:rPr>
              <a:t> </a:t>
            </a:r>
            <a:r>
              <a:rPr dirty="0" sz="2500" spc="-125">
                <a:latin typeface="Trebuchet MS"/>
                <a:cs typeface="Trebuchet MS"/>
              </a:rPr>
              <a:t>v</a:t>
            </a:r>
            <a:r>
              <a:rPr dirty="0" sz="2500" spc="-165">
                <a:latin typeface="Trebuchet MS"/>
                <a:cs typeface="Trebuchet MS"/>
              </a:rPr>
              <a:t>i</a:t>
            </a:r>
            <a:r>
              <a:rPr dirty="0" sz="2500" spc="-105">
                <a:latin typeface="Trebuchet MS"/>
                <a:cs typeface="Trebuchet MS"/>
              </a:rPr>
              <a:t> </a:t>
            </a:r>
            <a:r>
              <a:rPr dirty="0" sz="2500" spc="-20">
                <a:latin typeface="Trebuchet MS"/>
                <a:cs typeface="Trebuchet MS"/>
              </a:rPr>
              <a:t>s</a:t>
            </a:r>
            <a:r>
              <a:rPr dirty="0" sz="2500">
                <a:latin typeface="Calibri"/>
                <a:cs typeface="Calibri"/>
              </a:rPr>
              <a:t>ử</a:t>
            </a:r>
            <a:r>
              <a:rPr dirty="0" sz="2500" spc="125">
                <a:latin typeface="Calibri"/>
                <a:cs typeface="Calibri"/>
              </a:rPr>
              <a:t> </a:t>
            </a:r>
            <a:r>
              <a:rPr dirty="0" sz="2500" spc="-95">
                <a:latin typeface="Trebuchet MS"/>
                <a:cs typeface="Trebuchet MS"/>
              </a:rPr>
              <a:t>d</a:t>
            </a:r>
            <a:r>
              <a:rPr dirty="0" sz="2500" spc="-15">
                <a:latin typeface="Calibri"/>
                <a:cs typeface="Calibri"/>
              </a:rPr>
              <a:t>ụ</a:t>
            </a:r>
            <a:r>
              <a:rPr dirty="0" sz="2500" spc="-105">
                <a:latin typeface="Trebuchet MS"/>
                <a:cs typeface="Trebuchet MS"/>
              </a:rPr>
              <a:t>ng</a:t>
            </a:r>
            <a:endParaRPr sz="25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700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-40">
                <a:latin typeface="Trebuchet MS"/>
                <a:cs typeface="Trebuchet MS"/>
              </a:rPr>
              <a:t>T</a:t>
            </a:r>
            <a:r>
              <a:rPr dirty="0" sz="2500" spc="20">
                <a:latin typeface="Trebuchet MS"/>
                <a:cs typeface="Trebuchet MS"/>
              </a:rPr>
              <a:t>h</a:t>
            </a:r>
            <a:r>
              <a:rPr dirty="0" sz="2500" spc="-320">
                <a:latin typeface="Trebuchet MS"/>
                <a:cs typeface="Trebuchet MS"/>
              </a:rPr>
              <a:t>a</a:t>
            </a:r>
            <a:r>
              <a:rPr dirty="0" sz="2500" spc="-140">
                <a:latin typeface="Trebuchet MS"/>
                <a:cs typeface="Trebuchet MS"/>
              </a:rPr>
              <a:t>y</a:t>
            </a:r>
            <a:r>
              <a:rPr dirty="0" sz="2500" spc="-50">
                <a:latin typeface="Trebuchet MS"/>
                <a:cs typeface="Trebuchet MS"/>
              </a:rPr>
              <a:t> </a:t>
            </a:r>
            <a:r>
              <a:rPr dirty="0" sz="2500" spc="-100">
                <a:latin typeface="Trebuchet MS"/>
                <a:cs typeface="Trebuchet MS"/>
              </a:rPr>
              <a:t>đ</a:t>
            </a:r>
            <a:r>
              <a:rPr dirty="0" sz="2500" spc="-20">
                <a:latin typeface="Calibri"/>
                <a:cs typeface="Calibri"/>
              </a:rPr>
              <a:t>ổ</a:t>
            </a:r>
            <a:r>
              <a:rPr dirty="0" sz="2500" spc="-165">
                <a:latin typeface="Trebuchet MS"/>
                <a:cs typeface="Trebuchet MS"/>
              </a:rPr>
              <a:t>i</a:t>
            </a:r>
            <a:r>
              <a:rPr dirty="0" sz="2500" spc="-5">
                <a:latin typeface="Trebuchet MS"/>
                <a:cs typeface="Trebuchet MS"/>
              </a:rPr>
              <a:t> </a:t>
            </a:r>
            <a:r>
              <a:rPr dirty="0" sz="2500" spc="-195">
                <a:latin typeface="Trebuchet MS"/>
                <a:cs typeface="Trebuchet MS"/>
              </a:rPr>
              <a:t>t</a:t>
            </a:r>
            <a:r>
              <a:rPr dirty="0" sz="2500" spc="-75">
                <a:latin typeface="Trebuchet MS"/>
                <a:cs typeface="Trebuchet MS"/>
              </a:rPr>
              <a:t>r</a:t>
            </a:r>
            <a:r>
              <a:rPr dirty="0" sz="2500" spc="55">
                <a:latin typeface="Trebuchet MS"/>
                <a:cs typeface="Trebuchet MS"/>
              </a:rPr>
              <a:t>o</a:t>
            </a:r>
            <a:r>
              <a:rPr dirty="0" sz="2500" spc="-70">
                <a:latin typeface="Trebuchet MS"/>
                <a:cs typeface="Trebuchet MS"/>
              </a:rPr>
              <a:t>n</a:t>
            </a:r>
            <a:r>
              <a:rPr dirty="0" sz="2500" spc="-190">
                <a:latin typeface="Trebuchet MS"/>
                <a:cs typeface="Trebuchet MS"/>
              </a:rPr>
              <a:t>g</a:t>
            </a:r>
            <a:r>
              <a:rPr dirty="0" sz="2500" spc="-25">
                <a:latin typeface="Trebuchet MS"/>
                <a:cs typeface="Trebuchet MS"/>
              </a:rPr>
              <a:t> </a:t>
            </a:r>
            <a:r>
              <a:rPr dirty="0" sz="2500" spc="-20">
                <a:latin typeface="Trebuchet MS"/>
                <a:cs typeface="Trebuchet MS"/>
              </a:rPr>
              <a:t>s</a:t>
            </a:r>
            <a:r>
              <a:rPr dirty="0" sz="2500">
                <a:latin typeface="Calibri"/>
                <a:cs typeface="Calibri"/>
              </a:rPr>
              <a:t>ử</a:t>
            </a:r>
            <a:r>
              <a:rPr dirty="0" sz="2500" spc="125">
                <a:latin typeface="Calibri"/>
                <a:cs typeface="Calibri"/>
              </a:rPr>
              <a:t> </a:t>
            </a:r>
            <a:r>
              <a:rPr dirty="0" sz="2500" spc="-95">
                <a:latin typeface="Trebuchet MS"/>
                <a:cs typeface="Trebuchet MS"/>
              </a:rPr>
              <a:t>d</a:t>
            </a:r>
            <a:r>
              <a:rPr dirty="0" sz="2500" spc="-15">
                <a:latin typeface="Calibri"/>
                <a:cs typeface="Calibri"/>
              </a:rPr>
              <a:t>ụ</a:t>
            </a:r>
            <a:r>
              <a:rPr dirty="0" sz="2500" spc="-110">
                <a:latin typeface="Trebuchet MS"/>
                <a:cs typeface="Trebuchet MS"/>
              </a:rPr>
              <a:t>n</a:t>
            </a:r>
            <a:r>
              <a:rPr dirty="0" sz="2500" spc="-150">
                <a:latin typeface="Trebuchet MS"/>
                <a:cs typeface="Trebuchet MS"/>
              </a:rPr>
              <a:t>g</a:t>
            </a:r>
            <a:r>
              <a:rPr dirty="0" sz="2500" spc="-25">
                <a:latin typeface="Trebuchet MS"/>
                <a:cs typeface="Trebuchet MS"/>
              </a:rPr>
              <a:t> </a:t>
            </a:r>
            <a:r>
              <a:rPr dirty="0" sz="2500" spc="-95">
                <a:latin typeface="Trebuchet MS"/>
                <a:cs typeface="Trebuchet MS"/>
              </a:rPr>
              <a:t>d</a:t>
            </a:r>
            <a:r>
              <a:rPr dirty="0" sz="2500" spc="25">
                <a:latin typeface="Calibri"/>
                <a:cs typeface="Calibri"/>
              </a:rPr>
              <a:t>ị</a:t>
            </a:r>
            <a:r>
              <a:rPr dirty="0" sz="2500" spc="-120">
                <a:latin typeface="Trebuchet MS"/>
                <a:cs typeface="Trebuchet MS"/>
              </a:rPr>
              <a:t>c</a:t>
            </a:r>
            <a:r>
              <a:rPr dirty="0" sz="2500" spc="-140">
                <a:latin typeface="Trebuchet MS"/>
                <a:cs typeface="Trebuchet MS"/>
              </a:rPr>
              <a:t>h</a:t>
            </a:r>
            <a:r>
              <a:rPr dirty="0" sz="2500" spc="-105">
                <a:latin typeface="Trebuchet MS"/>
                <a:cs typeface="Trebuchet MS"/>
              </a:rPr>
              <a:t> </a:t>
            </a:r>
            <a:r>
              <a:rPr dirty="0" sz="2500" spc="-125">
                <a:latin typeface="Trebuchet MS"/>
                <a:cs typeface="Trebuchet MS"/>
              </a:rPr>
              <a:t>v</a:t>
            </a:r>
            <a:r>
              <a:rPr dirty="0" sz="2500">
                <a:latin typeface="Calibri"/>
                <a:cs typeface="Calibri"/>
              </a:rPr>
              <a:t>ụ</a:t>
            </a:r>
            <a:endParaRPr sz="2500">
              <a:latin typeface="Calibri"/>
              <a:cs typeface="Calibri"/>
            </a:endParaRPr>
          </a:p>
          <a:p>
            <a:pPr lvl="1" marL="977900" indent="-546100">
              <a:lnSpc>
                <a:spcPct val="100000"/>
              </a:lnSpc>
              <a:spcBef>
                <a:spcPts val="600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135">
                <a:latin typeface="Trebuchet MS"/>
                <a:cs typeface="Trebuchet MS"/>
              </a:rPr>
              <a:t>N</a:t>
            </a:r>
            <a:r>
              <a:rPr dirty="0" sz="2500" spc="100">
                <a:latin typeface="Trebuchet MS"/>
                <a:cs typeface="Trebuchet MS"/>
              </a:rPr>
              <a:t>g</a:t>
            </a:r>
            <a:r>
              <a:rPr dirty="0" sz="2500" spc="-10">
                <a:latin typeface="Calibri"/>
                <a:cs typeface="Calibri"/>
              </a:rPr>
              <a:t>ừ</a:t>
            </a:r>
            <a:r>
              <a:rPr dirty="0" sz="2500" spc="-110">
                <a:latin typeface="Trebuchet MS"/>
                <a:cs typeface="Trebuchet MS"/>
              </a:rPr>
              <a:t>n</a:t>
            </a:r>
            <a:r>
              <a:rPr dirty="0" sz="2500" spc="-150">
                <a:latin typeface="Trebuchet MS"/>
                <a:cs typeface="Trebuchet MS"/>
              </a:rPr>
              <a:t>g</a:t>
            </a:r>
            <a:r>
              <a:rPr dirty="0" sz="2500" spc="-125">
                <a:latin typeface="Trebuchet MS"/>
                <a:cs typeface="Trebuchet MS"/>
              </a:rPr>
              <a:t> </a:t>
            </a:r>
            <a:r>
              <a:rPr dirty="0" sz="2500" spc="-125">
                <a:latin typeface="Trebuchet MS"/>
                <a:cs typeface="Trebuchet MS"/>
              </a:rPr>
              <a:t>ph</a:t>
            </a:r>
            <a:r>
              <a:rPr dirty="0" sz="2500" spc="-135">
                <a:latin typeface="Trebuchet MS"/>
                <a:cs typeface="Trebuchet MS"/>
              </a:rPr>
              <a:t>á</a:t>
            </a:r>
            <a:r>
              <a:rPr dirty="0" sz="2500" spc="-160">
                <a:latin typeface="Trebuchet MS"/>
                <a:cs typeface="Trebuchet MS"/>
              </a:rPr>
              <a:t>t</a:t>
            </a:r>
            <a:r>
              <a:rPr dirty="0" sz="2500" spc="-90">
                <a:latin typeface="Trebuchet MS"/>
                <a:cs typeface="Trebuchet MS"/>
              </a:rPr>
              <a:t> </a:t>
            </a:r>
            <a:r>
              <a:rPr dirty="0" sz="2500" spc="-20">
                <a:latin typeface="Trebuchet MS"/>
                <a:cs typeface="Trebuchet MS"/>
              </a:rPr>
              <a:t>s</a:t>
            </a:r>
            <a:r>
              <a:rPr dirty="0" sz="2500" spc="-215">
                <a:latin typeface="Trebuchet MS"/>
                <a:cs typeface="Trebuchet MS"/>
              </a:rPr>
              <a:t>i</a:t>
            </a:r>
            <a:r>
              <a:rPr dirty="0" sz="2500" spc="-70">
                <a:latin typeface="Trebuchet MS"/>
                <a:cs typeface="Trebuchet MS"/>
              </a:rPr>
              <a:t>n</a:t>
            </a:r>
            <a:r>
              <a:rPr dirty="0" sz="2500" spc="-120">
                <a:latin typeface="Trebuchet MS"/>
                <a:cs typeface="Trebuchet MS"/>
              </a:rPr>
              <a:t>h</a:t>
            </a:r>
            <a:r>
              <a:rPr dirty="0" sz="2500" spc="-5">
                <a:latin typeface="Trebuchet MS"/>
                <a:cs typeface="Trebuchet MS"/>
              </a:rPr>
              <a:t> </a:t>
            </a:r>
            <a:r>
              <a:rPr dirty="0" sz="2500" spc="-140">
                <a:latin typeface="Trebuchet MS"/>
                <a:cs typeface="Trebuchet MS"/>
              </a:rPr>
              <a:t>c</a:t>
            </a:r>
            <a:r>
              <a:rPr dirty="0" sz="2500" spc="-10">
                <a:latin typeface="Calibri"/>
                <a:cs typeface="Calibri"/>
              </a:rPr>
              <a:t>ư</a:t>
            </a:r>
            <a:r>
              <a:rPr dirty="0" sz="2500" spc="-50">
                <a:latin typeface="Calibri"/>
                <a:cs typeface="Calibri"/>
              </a:rPr>
              <a:t>ớ</a:t>
            </a:r>
            <a:r>
              <a:rPr dirty="0" sz="2500" spc="-145">
                <a:latin typeface="Trebuchet MS"/>
                <a:cs typeface="Trebuchet MS"/>
              </a:rPr>
              <a:t>c</a:t>
            </a:r>
            <a:endParaRPr sz="2500">
              <a:latin typeface="Trebuchet MS"/>
              <a:cs typeface="Trebuchet MS"/>
            </a:endParaRPr>
          </a:p>
          <a:p>
            <a:pPr lvl="1" marL="558800" marR="5080" indent="-546100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85">
                <a:latin typeface="Trebuchet MS"/>
                <a:cs typeface="Trebuchet MS"/>
              </a:rPr>
              <a:t>L</a:t>
            </a:r>
            <a:r>
              <a:rPr dirty="0" sz="3000" spc="-85">
                <a:latin typeface="Calibri"/>
                <a:cs typeface="Calibri"/>
              </a:rPr>
              <a:t>ị</a:t>
            </a:r>
            <a:r>
              <a:rPr dirty="0" sz="3000" spc="-85">
                <a:latin typeface="Trebuchet MS"/>
                <a:cs typeface="Trebuchet MS"/>
              </a:rPr>
              <a:t>ch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0">
                <a:latin typeface="Trebuchet MS"/>
                <a:cs typeface="Trebuchet MS"/>
              </a:rPr>
              <a:t>s</a:t>
            </a:r>
            <a:r>
              <a:rPr dirty="0" sz="3000" spc="-10">
                <a:latin typeface="Calibri"/>
                <a:cs typeface="Calibri"/>
              </a:rPr>
              <a:t>ử</a:t>
            </a:r>
            <a:r>
              <a:rPr dirty="0" sz="3000" spc="10">
                <a:latin typeface="Calibri"/>
                <a:cs typeface="Calibri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yêu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25">
                <a:latin typeface="Trebuchet MS"/>
                <a:cs typeface="Trebuchet MS"/>
              </a:rPr>
              <a:t>c</a:t>
            </a:r>
            <a:r>
              <a:rPr dirty="0" sz="3000" spc="-125">
                <a:latin typeface="Calibri"/>
                <a:cs typeface="Calibri"/>
              </a:rPr>
              <a:t>ầ</a:t>
            </a:r>
            <a:r>
              <a:rPr dirty="0" sz="3000" spc="-125">
                <a:latin typeface="Trebuchet MS"/>
                <a:cs typeface="Trebuchet MS"/>
              </a:rPr>
              <a:t>u</a:t>
            </a:r>
            <a:r>
              <a:rPr dirty="0" sz="3000" spc="-100">
                <a:latin typeface="Trebuchet MS"/>
                <a:cs typeface="Trebuchet MS"/>
              </a:rPr>
              <a:t> </a:t>
            </a:r>
            <a:r>
              <a:rPr dirty="0" sz="3000" spc="-200">
                <a:latin typeface="Trebuchet MS"/>
                <a:cs typeface="Trebuchet MS"/>
              </a:rPr>
              <a:t>chăm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35">
                <a:latin typeface="Trebuchet MS"/>
                <a:cs typeface="Trebuchet MS"/>
              </a:rPr>
              <a:t>sóc</a:t>
            </a:r>
            <a:r>
              <a:rPr dirty="0" sz="3000" spc="-220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khách</a:t>
            </a:r>
            <a:r>
              <a:rPr dirty="0" sz="3000" spc="-200">
                <a:latin typeface="Trebuchet MS"/>
                <a:cs typeface="Trebuchet MS"/>
              </a:rPr>
              <a:t> hàng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10">
                <a:latin typeface="Trebuchet MS"/>
                <a:cs typeface="Trebuchet MS"/>
              </a:rPr>
              <a:t>(customer</a:t>
            </a:r>
            <a:r>
              <a:rPr dirty="0" sz="3000" spc="-295">
                <a:latin typeface="Trebuchet MS"/>
                <a:cs typeface="Trebuchet MS"/>
              </a:rPr>
              <a:t> </a:t>
            </a:r>
            <a:r>
              <a:rPr dirty="0" sz="3000" spc="-185">
                <a:latin typeface="Trebuchet MS"/>
                <a:cs typeface="Trebuchet MS"/>
              </a:rPr>
              <a:t>care </a:t>
            </a:r>
            <a:r>
              <a:rPr dirty="0" sz="3000" spc="-890">
                <a:latin typeface="Trebuchet MS"/>
                <a:cs typeface="Trebuchet MS"/>
              </a:rPr>
              <a:t> 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80">
                <a:latin typeface="Trebuchet MS"/>
                <a:cs typeface="Trebuchet MS"/>
              </a:rPr>
              <a:t>i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130">
                <a:latin typeface="Trebuchet MS"/>
                <a:cs typeface="Trebuchet MS"/>
              </a:rPr>
              <a:t>r</a:t>
            </a:r>
            <a:r>
              <a:rPr dirty="0" sz="3000" spc="-170">
                <a:latin typeface="Trebuchet MS"/>
                <a:cs typeface="Trebuchet MS"/>
              </a:rPr>
              <a:t>y</a:t>
            </a:r>
            <a:r>
              <a:rPr dirty="0" sz="3000" spc="-320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495300">
              <a:lnSpc>
                <a:spcPct val="100000"/>
              </a:lnSpc>
              <a:spcBef>
                <a:spcPts val="700"/>
              </a:spcBef>
            </a:pPr>
            <a:r>
              <a:rPr dirty="0" sz="3000" spc="-405">
                <a:latin typeface="Trebuchet MS"/>
                <a:cs typeface="Trebuchet MS"/>
              </a:rPr>
              <a:t>.v.v.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6600" y="1625600"/>
            <a:ext cx="6921500" cy="51943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5182" y="562927"/>
            <a:ext cx="5311140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60"/>
              <a:t>Highly</a:t>
            </a:r>
            <a:r>
              <a:rPr dirty="0" sz="3800" spc="-100"/>
              <a:t> </a:t>
            </a:r>
            <a:r>
              <a:rPr dirty="0" sz="3800" spc="-20"/>
              <a:t>imbalanced</a:t>
            </a:r>
            <a:r>
              <a:rPr dirty="0" sz="3800" spc="15"/>
              <a:t> </a:t>
            </a:r>
            <a:r>
              <a:rPr dirty="0" sz="3800" spc="-15"/>
              <a:t>data</a:t>
            </a:r>
            <a:endParaRPr sz="3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93</a:t>
            </a:fld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550221"/>
            <a:ext cx="6543040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45"/>
              <a:t>Nh</a:t>
            </a:r>
            <a:r>
              <a:rPr dirty="0" sz="3800" spc="145">
                <a:latin typeface="Calibri"/>
                <a:cs typeface="Calibri"/>
              </a:rPr>
              <a:t>ậ</a:t>
            </a:r>
            <a:r>
              <a:rPr dirty="0" sz="3800" spc="145"/>
              <a:t>n</a:t>
            </a:r>
            <a:r>
              <a:rPr dirty="0" sz="3800" spc="-70"/>
              <a:t> </a:t>
            </a:r>
            <a:r>
              <a:rPr dirty="0" sz="3800" spc="-35"/>
              <a:t>bi</a:t>
            </a:r>
            <a:r>
              <a:rPr dirty="0" sz="3800" spc="-35">
                <a:latin typeface="Calibri"/>
                <a:cs typeface="Calibri"/>
              </a:rPr>
              <a:t>ế</a:t>
            </a:r>
            <a:r>
              <a:rPr dirty="0" sz="3800" spc="-35"/>
              <a:t>t</a:t>
            </a:r>
            <a:r>
              <a:rPr dirty="0" sz="3800" spc="-95"/>
              <a:t> </a:t>
            </a:r>
            <a:r>
              <a:rPr dirty="0" sz="3800" spc="-40"/>
              <a:t>v</a:t>
            </a:r>
            <a:r>
              <a:rPr dirty="0" sz="3800" spc="-40">
                <a:latin typeface="Calibri"/>
                <a:cs typeface="Calibri"/>
              </a:rPr>
              <a:t>ấ</a:t>
            </a:r>
            <a:r>
              <a:rPr dirty="0" sz="3800" spc="-40"/>
              <a:t>n</a:t>
            </a:r>
            <a:r>
              <a:rPr dirty="0" sz="3800" spc="-70"/>
              <a:t> </a:t>
            </a:r>
            <a:r>
              <a:rPr dirty="0" sz="3800" spc="-5"/>
              <a:t>đ</a:t>
            </a:r>
            <a:r>
              <a:rPr dirty="0" sz="3800" spc="-5">
                <a:latin typeface="Calibri"/>
                <a:cs typeface="Calibri"/>
              </a:rPr>
              <a:t>ề</a:t>
            </a:r>
            <a:r>
              <a:rPr dirty="0" sz="3800" spc="220">
                <a:latin typeface="Calibri"/>
                <a:cs typeface="Calibri"/>
              </a:rPr>
              <a:t> </a:t>
            </a:r>
            <a:r>
              <a:rPr dirty="0" sz="3800" spc="-60"/>
              <a:t>và</a:t>
            </a:r>
            <a:r>
              <a:rPr dirty="0" sz="3800" spc="-75"/>
              <a:t> </a:t>
            </a:r>
            <a:r>
              <a:rPr dirty="0" sz="3800" spc="-10"/>
              <a:t>gi</a:t>
            </a:r>
            <a:r>
              <a:rPr dirty="0" sz="3800" spc="-10">
                <a:latin typeface="Calibri"/>
                <a:cs typeface="Calibri"/>
              </a:rPr>
              <a:t>ả</a:t>
            </a:r>
            <a:r>
              <a:rPr dirty="0" sz="3800" spc="-10"/>
              <a:t>i</a:t>
            </a:r>
            <a:r>
              <a:rPr dirty="0" sz="3800" spc="-85"/>
              <a:t> </a:t>
            </a:r>
            <a:r>
              <a:rPr dirty="0" sz="3800" spc="-25"/>
              <a:t>pháp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93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5182" y="1248146"/>
            <a:ext cx="8414385" cy="556514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459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li</a:t>
            </a:r>
            <a:r>
              <a:rPr dirty="0" sz="3000" spc="5">
                <a:latin typeface="Calibri"/>
                <a:cs typeface="Calibri"/>
              </a:rPr>
              <a:t>ệ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40">
                <a:latin typeface="Calibri"/>
                <a:cs typeface="Calibri"/>
              </a:rPr>
              <a:t>ấ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35">
                <a:latin typeface="Calibri"/>
                <a:cs typeface="Calibri"/>
              </a:rPr>
              <a:t>ớ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470">
                <a:latin typeface="Trebuchet MS"/>
                <a:cs typeface="Trebuchet MS"/>
              </a:rPr>
              <a:t>Q</a:t>
            </a:r>
            <a:r>
              <a:rPr dirty="0" sz="3000" spc="-225">
                <a:latin typeface="Trebuchet MS"/>
                <a:cs typeface="Trebuchet MS"/>
              </a:rPr>
              <a:t>u</a:t>
            </a:r>
            <a:r>
              <a:rPr dirty="0" sz="3000" spc="-200">
                <a:latin typeface="Trebuchet MS"/>
                <a:cs typeface="Trebuchet MS"/>
              </a:rPr>
              <a:t>a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85">
                <a:latin typeface="Trebuchet MS"/>
                <a:cs typeface="Trebuchet MS"/>
              </a:rPr>
              <a:t>â</a:t>
            </a:r>
            <a:r>
              <a:rPr dirty="0" sz="3000" spc="-180">
                <a:latin typeface="Trebuchet MS"/>
                <a:cs typeface="Trebuchet MS"/>
              </a:rPr>
              <a:t>m</a:t>
            </a:r>
            <a:r>
              <a:rPr dirty="0" sz="3000" spc="-220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đ</a:t>
            </a:r>
            <a:r>
              <a:rPr dirty="0" sz="3000" spc="-40">
                <a:latin typeface="Calibri"/>
                <a:cs typeface="Calibri"/>
              </a:rPr>
              <a:t>ặ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20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85">
                <a:latin typeface="Trebuchet MS"/>
                <a:cs typeface="Trebuchet MS"/>
              </a:rPr>
              <a:t>i</a:t>
            </a:r>
            <a:r>
              <a:rPr dirty="0" sz="3000" spc="5">
                <a:latin typeface="Calibri"/>
                <a:cs typeface="Calibri"/>
              </a:rPr>
              <a:t>ệ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305">
                <a:latin typeface="Trebuchet MS"/>
                <a:cs typeface="Trebuchet MS"/>
              </a:rPr>
              <a:t> </a:t>
            </a:r>
            <a:r>
              <a:rPr dirty="0" sz="3000" spc="-180">
                <a:latin typeface="Trebuchet MS"/>
                <a:cs typeface="Trebuchet MS"/>
              </a:rPr>
              <a:t>đ</a:t>
            </a:r>
            <a:r>
              <a:rPr dirty="0" sz="3000" spc="5">
                <a:latin typeface="Calibri"/>
                <a:cs typeface="Calibri"/>
              </a:rPr>
              <a:t>ế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405">
                <a:latin typeface="Trebuchet MS"/>
                <a:cs typeface="Trebuchet MS"/>
              </a:rPr>
              <a:t> </a:t>
            </a:r>
            <a:r>
              <a:rPr dirty="0" sz="3000" spc="-280">
                <a:latin typeface="Trebuchet MS"/>
                <a:cs typeface="Trebuchet MS"/>
              </a:rPr>
              <a:t>“</a:t>
            </a:r>
            <a:r>
              <a:rPr dirty="0" sz="3000" spc="-34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70">
                <a:latin typeface="Trebuchet MS"/>
                <a:cs typeface="Trebuchet MS"/>
              </a:rPr>
              <a:t>ue</a:t>
            </a:r>
            <a:r>
              <a:rPr dirty="0" sz="3000" spc="-145">
                <a:latin typeface="Trebuchet MS"/>
                <a:cs typeface="Trebuchet MS"/>
              </a:rPr>
              <a:t> </a:t>
            </a:r>
            <a:r>
              <a:rPr dirty="0" sz="3000" spc="-65">
                <a:latin typeface="Trebuchet MS"/>
                <a:cs typeface="Trebuchet MS"/>
              </a:rPr>
              <a:t>p</a:t>
            </a:r>
            <a:r>
              <a:rPr dirty="0" sz="3000" spc="-25">
                <a:latin typeface="Trebuchet MS"/>
                <a:cs typeface="Trebuchet MS"/>
              </a:rPr>
              <a:t>o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75">
                <a:latin typeface="Trebuchet MS"/>
                <a:cs typeface="Trebuchet MS"/>
              </a:rPr>
              <a:t>v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295">
                <a:latin typeface="Trebuchet MS"/>
                <a:cs typeface="Trebuchet MS"/>
              </a:rPr>
              <a:t>”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270">
                <a:latin typeface="Trebuchet MS"/>
                <a:cs typeface="Trebuchet MS"/>
              </a:rPr>
              <a:t>K</a:t>
            </a:r>
            <a:r>
              <a:rPr dirty="0" sz="3000" spc="-50">
                <a:latin typeface="Trebuchet MS"/>
                <a:cs typeface="Trebuchet MS"/>
              </a:rPr>
              <a:t>hó</a:t>
            </a:r>
            <a:r>
              <a:rPr dirty="0" sz="3000" spc="-160">
                <a:latin typeface="Trebuchet MS"/>
                <a:cs typeface="Trebuchet MS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k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285">
                <a:latin typeface="Trebuchet MS"/>
                <a:cs typeface="Trebuchet MS"/>
              </a:rPr>
              <a:t>ă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k</a:t>
            </a:r>
            <a:r>
              <a:rPr dirty="0" sz="3000" spc="-170">
                <a:latin typeface="Trebuchet MS"/>
                <a:cs typeface="Trebuchet MS"/>
              </a:rPr>
              <a:t>hi</a:t>
            </a:r>
            <a:r>
              <a:rPr dirty="0" sz="3000" spc="-6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40">
                <a:latin typeface="Calibri"/>
                <a:cs typeface="Calibri"/>
              </a:rPr>
              <a:t>ấ</a:t>
            </a:r>
            <a:r>
              <a:rPr dirty="0" sz="3000" spc="-170">
                <a:latin typeface="Trebuchet MS"/>
                <a:cs typeface="Trebuchet MS"/>
              </a:rPr>
              <a:t>y</a:t>
            </a:r>
            <a:r>
              <a:rPr dirty="0" sz="3000" spc="-2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-40">
                <a:latin typeface="Calibri"/>
                <a:cs typeface="Calibri"/>
              </a:rPr>
              <a:t>ȁ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-265">
                <a:latin typeface="Trebuchet MS"/>
                <a:cs typeface="Trebuchet MS"/>
              </a:rPr>
              <a:t>p</a:t>
            </a:r>
            <a:r>
              <a:rPr dirty="0" sz="3000" spc="-100">
                <a:latin typeface="Trebuchet MS"/>
                <a:cs typeface="Trebuchet MS"/>
              </a:rPr>
              <a:t>l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marR="5080" indent="-546100">
              <a:lnSpc>
                <a:spcPts val="3500"/>
              </a:lnSpc>
              <a:spcBef>
                <a:spcPts val="9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270">
                <a:latin typeface="Trebuchet MS"/>
                <a:cs typeface="Trebuchet MS"/>
              </a:rPr>
              <a:t>K</a:t>
            </a:r>
            <a:r>
              <a:rPr dirty="0" sz="3000" spc="-50">
                <a:latin typeface="Trebuchet MS"/>
                <a:cs typeface="Trebuchet MS"/>
              </a:rPr>
              <a:t>hó</a:t>
            </a:r>
            <a:r>
              <a:rPr dirty="0" sz="3000" spc="-160">
                <a:latin typeface="Trebuchet MS"/>
                <a:cs typeface="Trebuchet MS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k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285">
                <a:latin typeface="Trebuchet MS"/>
                <a:cs typeface="Trebuchet MS"/>
              </a:rPr>
              <a:t>ă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k</a:t>
            </a:r>
            <a:r>
              <a:rPr dirty="0" sz="3000" spc="-170">
                <a:latin typeface="Trebuchet MS"/>
                <a:cs typeface="Trebuchet MS"/>
              </a:rPr>
              <a:t>hi</a:t>
            </a:r>
            <a:r>
              <a:rPr dirty="0" sz="3000" spc="-65">
                <a:latin typeface="Trebuchet MS"/>
                <a:cs typeface="Trebuchet MS"/>
              </a:rPr>
              <a:t> </a:t>
            </a:r>
            <a:r>
              <a:rPr dirty="0" sz="3000" spc="-150">
                <a:latin typeface="Trebuchet MS"/>
                <a:cs typeface="Trebuchet MS"/>
              </a:rPr>
              <a:t>x</a:t>
            </a:r>
            <a:r>
              <a:rPr dirty="0" sz="3000" spc="-140">
                <a:latin typeface="Trebuchet MS"/>
                <a:cs typeface="Trebuchet MS"/>
              </a:rPr>
              <a:t>â</a:t>
            </a:r>
            <a:r>
              <a:rPr dirty="0" sz="3000" spc="-170">
                <a:latin typeface="Trebuchet MS"/>
                <a:cs typeface="Trebuchet MS"/>
              </a:rPr>
              <a:t>y</a:t>
            </a:r>
            <a:r>
              <a:rPr dirty="0" sz="3000" spc="-220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10">
                <a:latin typeface="Calibri"/>
                <a:cs typeface="Calibri"/>
              </a:rPr>
              <a:t>ự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8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45">
                <a:latin typeface="Trebuchet MS"/>
                <a:cs typeface="Trebuchet MS"/>
              </a:rPr>
              <a:t>ô</a:t>
            </a:r>
            <a:r>
              <a:rPr dirty="0" sz="3000" spc="-160">
                <a:latin typeface="Trebuchet MS"/>
                <a:cs typeface="Trebuchet MS"/>
              </a:rPr>
              <a:t> 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80">
                <a:latin typeface="Trebuchet MS"/>
                <a:cs typeface="Trebuchet MS"/>
              </a:rPr>
              <a:t>ì</a:t>
            </a:r>
            <a:r>
              <a:rPr dirty="0" sz="3000" spc="-140">
                <a:latin typeface="Trebuchet MS"/>
                <a:cs typeface="Trebuchet MS"/>
              </a:rPr>
              <a:t>nh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15">
                <a:latin typeface="Calibri"/>
                <a:cs typeface="Calibri"/>
              </a:rPr>
              <a:t>ọ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15">
                <a:latin typeface="Calibri"/>
                <a:cs typeface="Calibri"/>
              </a:rPr>
              <a:t>ố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285">
                <a:latin typeface="Trebuchet MS"/>
                <a:cs typeface="Trebuchet MS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k</a:t>
            </a:r>
            <a:r>
              <a:rPr dirty="0" sz="3000" spc="-240">
                <a:latin typeface="Trebuchet MS"/>
                <a:cs typeface="Trebuchet MS"/>
              </a:rPr>
              <a:t>ê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r>
              <a:rPr dirty="0" sz="3000" spc="-7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40">
                <a:latin typeface="Trebuchet MS"/>
                <a:cs typeface="Trebuchet MS"/>
              </a:rPr>
              <a:t>ho 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li</a:t>
            </a:r>
            <a:r>
              <a:rPr dirty="0" sz="3000" spc="5">
                <a:latin typeface="Calibri"/>
                <a:cs typeface="Calibri"/>
              </a:rPr>
              <a:t>ệ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-40">
                <a:latin typeface="Calibri"/>
                <a:cs typeface="Calibri"/>
              </a:rPr>
              <a:t>ấ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285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b</a:t>
            </a:r>
            <a:r>
              <a:rPr dirty="0" sz="3000" spc="-40">
                <a:latin typeface="Calibri"/>
                <a:cs typeface="Calibri"/>
              </a:rPr>
              <a:t>ằ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85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80">
                <a:latin typeface="Trebuchet MS"/>
                <a:cs typeface="Trebuchet MS"/>
              </a:rPr>
              <a:t>i</a:t>
            </a:r>
            <a:r>
              <a:rPr dirty="0" sz="3000" spc="-240">
                <a:latin typeface="Trebuchet MS"/>
                <a:cs typeface="Trebuchet MS"/>
              </a:rPr>
              <a:t>ê</a:t>
            </a:r>
            <a:r>
              <a:rPr dirty="0" sz="3000" spc="-180">
                <a:latin typeface="Trebuchet MS"/>
                <a:cs typeface="Trebuchet MS"/>
              </a:rPr>
              <a:t>m</a:t>
            </a:r>
            <a:r>
              <a:rPr dirty="0" sz="3000" spc="-3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15">
                <a:latin typeface="Calibri"/>
                <a:cs typeface="Calibri"/>
              </a:rPr>
              <a:t>ọ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170">
                <a:latin typeface="Trebuchet MS"/>
                <a:cs typeface="Trebuchet MS"/>
              </a:rPr>
              <a:t>C</a:t>
            </a:r>
            <a:r>
              <a:rPr dirty="0" sz="3000" spc="175">
                <a:latin typeface="Trebuchet MS"/>
                <a:cs typeface="Trebuchet MS"/>
              </a:rPr>
              <a:t>ó</a:t>
            </a:r>
            <a:r>
              <a:rPr dirty="0" sz="3000" spc="-6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45">
                <a:latin typeface="Trebuchet MS"/>
                <a:cs typeface="Trebuchet MS"/>
              </a:rPr>
              <a:t>h</a:t>
            </a:r>
            <a:r>
              <a:rPr dirty="0" sz="3000">
                <a:latin typeface="Calibri"/>
                <a:cs typeface="Calibri"/>
              </a:rPr>
              <a:t>ể</a:t>
            </a:r>
            <a:r>
              <a:rPr dirty="0" sz="3000" spc="25">
                <a:latin typeface="Calibri"/>
                <a:cs typeface="Calibri"/>
              </a:rPr>
              <a:t> 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35">
                <a:latin typeface="Calibri"/>
                <a:cs typeface="Calibri"/>
              </a:rPr>
              <a:t>ờ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65">
                <a:latin typeface="Trebuchet MS"/>
                <a:cs typeface="Trebuchet MS"/>
              </a:rPr>
              <a:t> 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40">
                <a:latin typeface="Calibri"/>
                <a:cs typeface="Calibri"/>
              </a:rPr>
              <a:t>ạ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50">
                <a:latin typeface="Trebuchet MS"/>
                <a:cs typeface="Trebuchet MS"/>
              </a:rPr>
              <a:t>h</a:t>
            </a:r>
            <a:r>
              <a:rPr dirty="0" sz="3000" spc="-10">
                <a:latin typeface="Trebuchet MS"/>
                <a:cs typeface="Trebuchet MS"/>
              </a:rPr>
              <a:t>o</a:t>
            </a:r>
            <a:r>
              <a:rPr dirty="0" sz="3000" spc="-300">
                <a:latin typeface="Trebuchet MS"/>
                <a:cs typeface="Trebuchet MS"/>
              </a:rPr>
              <a:t>á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li</a:t>
            </a:r>
            <a:r>
              <a:rPr dirty="0" sz="3000" spc="5">
                <a:latin typeface="Calibri"/>
                <a:cs typeface="Calibri"/>
              </a:rPr>
              <a:t>ệ</a:t>
            </a:r>
            <a:r>
              <a:rPr dirty="0" sz="3000" spc="-125">
                <a:latin typeface="Trebuchet MS"/>
                <a:cs typeface="Trebuchet MS"/>
              </a:rPr>
              <a:t>u?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180" b="1">
                <a:latin typeface="Trebuchet MS"/>
                <a:cs typeface="Trebuchet MS"/>
              </a:rPr>
              <a:t>K</a:t>
            </a:r>
            <a:r>
              <a:rPr dirty="0" sz="3000" spc="80" b="1">
                <a:latin typeface="Trebuchet MS"/>
                <a:cs typeface="Trebuchet MS"/>
              </a:rPr>
              <a:t>h</a:t>
            </a:r>
            <a:r>
              <a:rPr dirty="0" sz="3000" spc="-5" b="1">
                <a:latin typeface="Trebuchet MS"/>
                <a:cs typeface="Trebuchet MS"/>
              </a:rPr>
              <a:t>a</a:t>
            </a:r>
            <a:r>
              <a:rPr dirty="0" sz="3000" spc="-85" b="1">
                <a:latin typeface="Trebuchet MS"/>
                <a:cs typeface="Trebuchet MS"/>
              </a:rPr>
              <a:t>i</a:t>
            </a:r>
            <a:r>
              <a:rPr dirty="0" sz="3000" spc="-220" b="1">
                <a:latin typeface="Trebuchet MS"/>
                <a:cs typeface="Trebuchet MS"/>
              </a:rPr>
              <a:t> </a:t>
            </a:r>
            <a:r>
              <a:rPr dirty="0" sz="3000" spc="-55" b="1">
                <a:latin typeface="Trebuchet MS"/>
                <a:cs typeface="Trebuchet MS"/>
              </a:rPr>
              <a:t>p</a:t>
            </a:r>
            <a:r>
              <a:rPr dirty="0" sz="3000" spc="-85" b="1">
                <a:latin typeface="Trebuchet MS"/>
                <a:cs typeface="Trebuchet MS"/>
              </a:rPr>
              <a:t>h</a:t>
            </a:r>
            <a:r>
              <a:rPr dirty="0" sz="3000" spc="-10" b="1">
                <a:latin typeface="Trebuchet MS"/>
                <a:cs typeface="Trebuchet MS"/>
              </a:rPr>
              <a:t>á</a:t>
            </a:r>
            <a:r>
              <a:rPr dirty="0" sz="3000" b="1">
                <a:latin typeface="Trebuchet MS"/>
                <a:cs typeface="Trebuchet MS"/>
              </a:rPr>
              <a:t> </a:t>
            </a:r>
            <a:r>
              <a:rPr dirty="0" sz="3000" spc="-90" b="1">
                <a:latin typeface="Trebuchet MS"/>
                <a:cs typeface="Trebuchet MS"/>
              </a:rPr>
              <a:t>l</a:t>
            </a:r>
            <a:r>
              <a:rPr dirty="0" sz="3000" spc="-70" b="1">
                <a:latin typeface="Trebuchet MS"/>
                <a:cs typeface="Trebuchet MS"/>
              </a:rPr>
              <a:t>u</a:t>
            </a:r>
            <a:r>
              <a:rPr dirty="0" sz="3000" spc="15" b="1">
                <a:latin typeface="Calibri"/>
                <a:cs typeface="Calibri"/>
              </a:rPr>
              <a:t>ậ</a:t>
            </a:r>
            <a:r>
              <a:rPr dirty="0" sz="3000" spc="25" b="1">
                <a:latin typeface="Trebuchet MS"/>
                <a:cs typeface="Trebuchet MS"/>
              </a:rPr>
              <a:t>t</a:t>
            </a:r>
            <a:r>
              <a:rPr dirty="0" sz="3000" spc="-120" b="1">
                <a:latin typeface="Trebuchet MS"/>
                <a:cs typeface="Trebuchet MS"/>
              </a:rPr>
              <a:t> </a:t>
            </a:r>
            <a:r>
              <a:rPr dirty="0" sz="3000" spc="-80" b="1">
                <a:latin typeface="Trebuchet MS"/>
                <a:cs typeface="Trebuchet MS"/>
              </a:rPr>
              <a:t>h</a:t>
            </a:r>
            <a:r>
              <a:rPr dirty="0" sz="3000" spc="-105" b="1">
                <a:latin typeface="Trebuchet MS"/>
                <a:cs typeface="Trebuchet MS"/>
              </a:rPr>
              <a:t>i</a:t>
            </a:r>
            <a:r>
              <a:rPr dirty="0" sz="3000" spc="-15" b="1">
                <a:latin typeface="Calibri"/>
                <a:cs typeface="Calibri"/>
              </a:rPr>
              <a:t>ế</a:t>
            </a:r>
            <a:r>
              <a:rPr dirty="0" sz="3000" spc="295" b="1">
                <a:latin typeface="Trebuchet MS"/>
                <a:cs typeface="Trebuchet MS"/>
              </a:rPr>
              <a:t>m</a:t>
            </a:r>
            <a:r>
              <a:rPr dirty="0" sz="3000" spc="-80" b="1">
                <a:latin typeface="Trebuchet MS"/>
                <a:cs typeface="Trebuchet MS"/>
              </a:rPr>
              <a:t> </a:t>
            </a:r>
            <a:r>
              <a:rPr dirty="0" sz="3000" spc="-90" b="1">
                <a:latin typeface="Trebuchet MS"/>
                <a:cs typeface="Trebuchet MS"/>
              </a:rPr>
              <a:t>v</a:t>
            </a:r>
            <a:r>
              <a:rPr dirty="0" sz="3000" spc="-10" b="1">
                <a:latin typeface="Trebuchet MS"/>
                <a:cs typeface="Trebuchet MS"/>
              </a:rPr>
              <a:t>à</a:t>
            </a:r>
            <a:r>
              <a:rPr dirty="0" sz="3000" spc="-95" b="1">
                <a:latin typeface="Trebuchet MS"/>
                <a:cs typeface="Trebuchet MS"/>
              </a:rPr>
              <a:t> </a:t>
            </a:r>
            <a:r>
              <a:rPr dirty="0" sz="3000" spc="5" b="1">
                <a:latin typeface="Trebuchet MS"/>
                <a:cs typeface="Trebuchet MS"/>
              </a:rPr>
              <a:t>t</a:t>
            </a:r>
            <a:r>
              <a:rPr dirty="0" sz="3000" spc="-100" b="1">
                <a:latin typeface="Trebuchet MS"/>
                <a:cs typeface="Trebuchet MS"/>
              </a:rPr>
              <a:t>i</a:t>
            </a:r>
            <a:r>
              <a:rPr dirty="0" sz="3000" spc="-25" b="1">
                <a:latin typeface="Trebuchet MS"/>
                <a:cs typeface="Trebuchet MS"/>
              </a:rPr>
              <a:t>n</a:t>
            </a:r>
            <a:r>
              <a:rPr dirty="0" sz="3000" spc="-155" b="1">
                <a:latin typeface="Trebuchet MS"/>
                <a:cs typeface="Trebuchet MS"/>
              </a:rPr>
              <a:t> </a:t>
            </a:r>
            <a:r>
              <a:rPr dirty="0" sz="3000" spc="-40" b="1">
                <a:latin typeface="Trebuchet MS"/>
                <a:cs typeface="Trebuchet MS"/>
              </a:rPr>
              <a:t>c</a:t>
            </a:r>
            <a:r>
              <a:rPr dirty="0" sz="3000" spc="15" b="1">
                <a:latin typeface="Calibri"/>
                <a:cs typeface="Calibri"/>
              </a:rPr>
              <a:t>ậ</a:t>
            </a:r>
            <a:r>
              <a:rPr dirty="0" sz="3000" spc="-75" b="1">
                <a:latin typeface="Trebuchet MS"/>
                <a:cs typeface="Trebuchet MS"/>
              </a:rPr>
              <a:t>y</a:t>
            </a:r>
            <a:r>
              <a:rPr dirty="0" sz="3000" spc="-135" b="1">
                <a:latin typeface="Trebuchet MS"/>
                <a:cs typeface="Trebuchet MS"/>
              </a:rPr>
              <a:t> </a:t>
            </a:r>
            <a:r>
              <a:rPr dirty="0" sz="3000" spc="35" b="1">
                <a:latin typeface="Trebuchet MS"/>
                <a:cs typeface="Trebuchet MS"/>
              </a:rPr>
              <a:t>x</a:t>
            </a:r>
            <a:r>
              <a:rPr dirty="0" sz="3000" spc="15" b="1">
                <a:latin typeface="Calibri"/>
                <a:cs typeface="Calibri"/>
              </a:rPr>
              <a:t>ấ</a:t>
            </a:r>
            <a:r>
              <a:rPr dirty="0" sz="3000" b="1">
                <a:latin typeface="Trebuchet MS"/>
                <a:cs typeface="Trebuchet MS"/>
              </a:rPr>
              <a:t>p</a:t>
            </a:r>
            <a:r>
              <a:rPr dirty="0" sz="3000" spc="-254" b="1">
                <a:latin typeface="Trebuchet MS"/>
                <a:cs typeface="Trebuchet MS"/>
              </a:rPr>
              <a:t> </a:t>
            </a:r>
            <a:r>
              <a:rPr dirty="0" sz="3000" spc="35" b="1">
                <a:latin typeface="Trebuchet MS"/>
                <a:cs typeface="Trebuchet MS"/>
              </a:rPr>
              <a:t>x</a:t>
            </a:r>
            <a:r>
              <a:rPr dirty="0" sz="3000" b="1">
                <a:latin typeface="Calibri"/>
                <a:cs typeface="Calibri"/>
              </a:rPr>
              <a:t>ỉ</a:t>
            </a:r>
            <a:endParaRPr sz="3000">
              <a:latin typeface="Calibri"/>
              <a:cs typeface="Calibri"/>
            </a:endParaRPr>
          </a:p>
          <a:p>
            <a:pPr lvl="1" marL="977900" indent="-546100">
              <a:lnSpc>
                <a:spcPct val="100000"/>
              </a:lnSpc>
              <a:spcBef>
                <a:spcPts val="705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45">
                <a:latin typeface="Trebuchet MS"/>
                <a:cs typeface="Trebuchet MS"/>
              </a:rPr>
              <a:t>T</a:t>
            </a:r>
            <a:r>
              <a:rPr dirty="0" sz="2500">
                <a:latin typeface="Calibri"/>
                <a:cs typeface="Calibri"/>
              </a:rPr>
              <a:t>ừ</a:t>
            </a:r>
            <a:r>
              <a:rPr dirty="0" sz="2500" spc="225">
                <a:latin typeface="Calibri"/>
                <a:cs typeface="Calibri"/>
              </a:rPr>
              <a:t> </a:t>
            </a:r>
            <a:r>
              <a:rPr dirty="0" sz="2500" spc="-195">
                <a:latin typeface="Trebuchet MS"/>
                <a:cs typeface="Trebuchet MS"/>
              </a:rPr>
              <a:t>t</a:t>
            </a:r>
            <a:r>
              <a:rPr dirty="0" sz="2500">
                <a:latin typeface="Calibri"/>
                <a:cs typeface="Calibri"/>
              </a:rPr>
              <a:t>ậ</a:t>
            </a:r>
            <a:r>
              <a:rPr dirty="0" sz="2500" spc="-145">
                <a:latin typeface="Trebuchet MS"/>
                <a:cs typeface="Trebuchet MS"/>
              </a:rPr>
              <a:t>p</a:t>
            </a:r>
            <a:r>
              <a:rPr dirty="0" sz="2500" spc="-5">
                <a:latin typeface="Trebuchet MS"/>
                <a:cs typeface="Trebuchet MS"/>
              </a:rPr>
              <a:t> </a:t>
            </a:r>
            <a:r>
              <a:rPr dirty="0" sz="2500" spc="-180">
                <a:latin typeface="Trebuchet MS"/>
                <a:cs typeface="Trebuchet MS"/>
              </a:rPr>
              <a:t>m</a:t>
            </a:r>
            <a:r>
              <a:rPr dirty="0" sz="2500">
                <a:latin typeface="Calibri"/>
                <a:cs typeface="Calibri"/>
              </a:rPr>
              <a:t>ȁ</a:t>
            </a:r>
            <a:r>
              <a:rPr dirty="0" sz="2500" spc="-120">
                <a:latin typeface="Trebuchet MS"/>
                <a:cs typeface="Trebuchet MS"/>
              </a:rPr>
              <a:t>u</a:t>
            </a:r>
            <a:r>
              <a:rPr dirty="0" sz="2500" spc="-5">
                <a:latin typeface="Trebuchet MS"/>
                <a:cs typeface="Trebuchet MS"/>
              </a:rPr>
              <a:t> </a:t>
            </a:r>
            <a:r>
              <a:rPr dirty="0" sz="2500" spc="-120">
                <a:latin typeface="Trebuchet MS"/>
                <a:cs typeface="Trebuchet MS"/>
              </a:rPr>
              <a:t>(</a:t>
            </a:r>
            <a:r>
              <a:rPr dirty="0" sz="2500" spc="-20">
                <a:latin typeface="Trebuchet MS"/>
                <a:cs typeface="Trebuchet MS"/>
              </a:rPr>
              <a:t>s</a:t>
            </a:r>
            <a:r>
              <a:rPr dirty="0" sz="2500" spc="-220">
                <a:latin typeface="Trebuchet MS"/>
                <a:cs typeface="Trebuchet MS"/>
              </a:rPr>
              <a:t>a</a:t>
            </a:r>
            <a:r>
              <a:rPr dirty="0" sz="2500" spc="-120">
                <a:latin typeface="Trebuchet MS"/>
                <a:cs typeface="Trebuchet MS"/>
              </a:rPr>
              <a:t>u</a:t>
            </a:r>
            <a:r>
              <a:rPr dirty="0" sz="2500" spc="-5">
                <a:latin typeface="Trebuchet MS"/>
                <a:cs typeface="Trebuchet MS"/>
              </a:rPr>
              <a:t> </a:t>
            </a:r>
            <a:r>
              <a:rPr dirty="0" sz="2500" spc="-65">
                <a:latin typeface="Trebuchet MS"/>
                <a:cs typeface="Trebuchet MS"/>
              </a:rPr>
              <a:t>k</a:t>
            </a:r>
            <a:r>
              <a:rPr dirty="0" sz="2500" spc="-135">
                <a:latin typeface="Trebuchet MS"/>
                <a:cs typeface="Trebuchet MS"/>
              </a:rPr>
              <a:t>h</a:t>
            </a:r>
            <a:r>
              <a:rPr dirty="0" sz="2500" spc="-100">
                <a:latin typeface="Trebuchet MS"/>
                <a:cs typeface="Trebuchet MS"/>
              </a:rPr>
              <a:t>i</a:t>
            </a:r>
            <a:r>
              <a:rPr dirty="0" sz="2500" spc="-105">
                <a:latin typeface="Trebuchet MS"/>
                <a:cs typeface="Trebuchet MS"/>
              </a:rPr>
              <a:t> </a:t>
            </a:r>
            <a:r>
              <a:rPr dirty="0" sz="2500" spc="-20">
                <a:latin typeface="Trebuchet MS"/>
                <a:cs typeface="Trebuchet MS"/>
              </a:rPr>
              <a:t>s</a:t>
            </a:r>
            <a:r>
              <a:rPr dirty="0" sz="2500" spc="-220">
                <a:latin typeface="Trebuchet MS"/>
                <a:cs typeface="Trebuchet MS"/>
              </a:rPr>
              <a:t>a</a:t>
            </a:r>
            <a:r>
              <a:rPr dirty="0" sz="2500" spc="-180">
                <a:latin typeface="Trebuchet MS"/>
                <a:cs typeface="Trebuchet MS"/>
              </a:rPr>
              <a:t>m</a:t>
            </a:r>
            <a:r>
              <a:rPr dirty="0" sz="2500" spc="-170">
                <a:latin typeface="Trebuchet MS"/>
                <a:cs typeface="Trebuchet MS"/>
              </a:rPr>
              <a:t>p</a:t>
            </a:r>
            <a:r>
              <a:rPr dirty="0" sz="2500" spc="-165">
                <a:latin typeface="Trebuchet MS"/>
                <a:cs typeface="Trebuchet MS"/>
              </a:rPr>
              <a:t>l</a:t>
            </a:r>
            <a:r>
              <a:rPr dirty="0" sz="2500" spc="-215">
                <a:latin typeface="Trebuchet MS"/>
                <a:cs typeface="Trebuchet MS"/>
              </a:rPr>
              <a:t>i</a:t>
            </a:r>
            <a:r>
              <a:rPr dirty="0" sz="2500" spc="-110">
                <a:latin typeface="Trebuchet MS"/>
                <a:cs typeface="Trebuchet MS"/>
              </a:rPr>
              <a:t>n</a:t>
            </a:r>
            <a:r>
              <a:rPr dirty="0" sz="2500" spc="-120">
                <a:latin typeface="Trebuchet MS"/>
                <a:cs typeface="Trebuchet MS"/>
              </a:rPr>
              <a:t>g</a:t>
            </a:r>
            <a:r>
              <a:rPr dirty="0" sz="2500" spc="-110">
                <a:latin typeface="Trebuchet MS"/>
                <a:cs typeface="Trebuchet MS"/>
              </a:rPr>
              <a:t>)</a:t>
            </a:r>
            <a:endParaRPr sz="25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600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-110">
                <a:latin typeface="Trebuchet MS"/>
                <a:cs typeface="Trebuchet MS"/>
              </a:rPr>
              <a:t>L</a:t>
            </a:r>
            <a:r>
              <a:rPr dirty="0" sz="2500" spc="-35">
                <a:latin typeface="Trebuchet MS"/>
                <a:cs typeface="Trebuchet MS"/>
              </a:rPr>
              <a:t>u</a:t>
            </a:r>
            <a:r>
              <a:rPr dirty="0" sz="2500">
                <a:latin typeface="Calibri"/>
                <a:cs typeface="Calibri"/>
              </a:rPr>
              <a:t>ậ</a:t>
            </a:r>
            <a:r>
              <a:rPr dirty="0" sz="2500" spc="-160">
                <a:latin typeface="Trebuchet MS"/>
                <a:cs typeface="Trebuchet MS"/>
              </a:rPr>
              <a:t>t</a:t>
            </a:r>
            <a:r>
              <a:rPr dirty="0" sz="2500" spc="-290">
                <a:latin typeface="Trebuchet MS"/>
                <a:cs typeface="Trebuchet MS"/>
              </a:rPr>
              <a:t> </a:t>
            </a:r>
            <a:r>
              <a:rPr dirty="0" sz="2500" spc="-215">
                <a:latin typeface="Trebuchet MS"/>
                <a:cs typeface="Trebuchet MS"/>
              </a:rPr>
              <a:t>“</a:t>
            </a:r>
            <a:r>
              <a:rPr dirty="0" sz="2500" spc="45">
                <a:latin typeface="Trebuchet MS"/>
                <a:cs typeface="Trebuchet MS"/>
              </a:rPr>
              <a:t>x</a:t>
            </a:r>
            <a:r>
              <a:rPr dirty="0" sz="2500">
                <a:latin typeface="Calibri"/>
                <a:cs typeface="Calibri"/>
              </a:rPr>
              <a:t>ấ</a:t>
            </a:r>
            <a:r>
              <a:rPr dirty="0" sz="2500" spc="-145">
                <a:latin typeface="Trebuchet MS"/>
                <a:cs typeface="Trebuchet MS"/>
              </a:rPr>
              <a:t>p</a:t>
            </a:r>
            <a:r>
              <a:rPr dirty="0" sz="2500" spc="-105">
                <a:latin typeface="Trebuchet MS"/>
                <a:cs typeface="Trebuchet MS"/>
              </a:rPr>
              <a:t> </a:t>
            </a:r>
            <a:r>
              <a:rPr dirty="0" sz="2500" spc="45">
                <a:latin typeface="Trebuchet MS"/>
                <a:cs typeface="Trebuchet MS"/>
              </a:rPr>
              <a:t>x</a:t>
            </a:r>
            <a:r>
              <a:rPr dirty="0" sz="2500" spc="25">
                <a:latin typeface="Calibri"/>
                <a:cs typeface="Calibri"/>
              </a:rPr>
              <a:t>ỉ</a:t>
            </a:r>
            <a:r>
              <a:rPr dirty="0" sz="2500" spc="-245">
                <a:latin typeface="Trebuchet MS"/>
                <a:cs typeface="Trebuchet MS"/>
              </a:rPr>
              <a:t>”</a:t>
            </a:r>
            <a:r>
              <a:rPr dirty="0" sz="2500" spc="-20">
                <a:latin typeface="Trebuchet MS"/>
                <a:cs typeface="Trebuchet MS"/>
              </a:rPr>
              <a:t> </a:t>
            </a:r>
            <a:r>
              <a:rPr dirty="0" sz="2500" spc="-140">
                <a:latin typeface="Trebuchet MS"/>
                <a:cs typeface="Trebuchet MS"/>
              </a:rPr>
              <a:t>c</a:t>
            </a:r>
            <a:r>
              <a:rPr dirty="0" sz="2500" spc="-70">
                <a:latin typeface="Trebuchet MS"/>
                <a:cs typeface="Trebuchet MS"/>
              </a:rPr>
              <a:t>h</a:t>
            </a:r>
            <a:r>
              <a:rPr dirty="0" sz="2500" spc="35">
                <a:latin typeface="Trebuchet MS"/>
                <a:cs typeface="Trebuchet MS"/>
              </a:rPr>
              <a:t>o</a:t>
            </a:r>
            <a:r>
              <a:rPr dirty="0" sz="2500" spc="-135">
                <a:latin typeface="Trebuchet MS"/>
                <a:cs typeface="Trebuchet MS"/>
              </a:rPr>
              <a:t> </a:t>
            </a:r>
            <a:r>
              <a:rPr dirty="0" sz="2500" spc="-240">
                <a:latin typeface="Trebuchet MS"/>
                <a:cs typeface="Trebuchet MS"/>
              </a:rPr>
              <a:t>l</a:t>
            </a:r>
            <a:r>
              <a:rPr dirty="0" sz="2500" spc="-50">
                <a:latin typeface="Calibri"/>
                <a:cs typeface="Calibri"/>
              </a:rPr>
              <a:t>ớ</a:t>
            </a:r>
            <a:r>
              <a:rPr dirty="0" sz="2500" spc="-145">
                <a:latin typeface="Trebuchet MS"/>
                <a:cs typeface="Trebuchet MS"/>
              </a:rPr>
              <a:t>p</a:t>
            </a:r>
            <a:r>
              <a:rPr dirty="0" sz="2500" spc="95">
                <a:latin typeface="Trebuchet MS"/>
                <a:cs typeface="Trebuchet MS"/>
              </a:rPr>
              <a:t> </a:t>
            </a:r>
            <a:r>
              <a:rPr dirty="0" sz="2500" spc="-95">
                <a:latin typeface="Trebuchet MS"/>
                <a:cs typeface="Trebuchet MS"/>
              </a:rPr>
              <a:t>d</a:t>
            </a:r>
            <a:r>
              <a:rPr dirty="0" sz="2500" spc="-10">
                <a:latin typeface="Calibri"/>
                <a:cs typeface="Calibri"/>
              </a:rPr>
              <a:t>ư</a:t>
            </a:r>
            <a:r>
              <a:rPr dirty="0" sz="2500" spc="-50">
                <a:latin typeface="Calibri"/>
                <a:cs typeface="Calibri"/>
              </a:rPr>
              <a:t>ơ</a:t>
            </a:r>
            <a:r>
              <a:rPr dirty="0" sz="2500" spc="-110">
                <a:latin typeface="Trebuchet MS"/>
                <a:cs typeface="Trebuchet MS"/>
              </a:rPr>
              <a:t>n</a:t>
            </a:r>
            <a:r>
              <a:rPr dirty="0" sz="2500" spc="-150">
                <a:latin typeface="Trebuchet MS"/>
                <a:cs typeface="Trebuchet MS"/>
              </a:rPr>
              <a:t>g</a:t>
            </a:r>
            <a:r>
              <a:rPr dirty="0" sz="2500" spc="75">
                <a:latin typeface="Trebuchet MS"/>
                <a:cs typeface="Trebuchet MS"/>
              </a:rPr>
              <a:t> </a:t>
            </a:r>
            <a:r>
              <a:rPr dirty="0" sz="2500" spc="-120">
                <a:latin typeface="Trebuchet MS"/>
                <a:cs typeface="Trebuchet MS"/>
              </a:rPr>
              <a:t>(</a:t>
            </a:r>
            <a:r>
              <a:rPr dirty="0" sz="2500" spc="-5">
                <a:latin typeface="Trebuchet MS"/>
                <a:cs typeface="Trebuchet MS"/>
              </a:rPr>
              <a:t>p</a:t>
            </a:r>
            <a:r>
              <a:rPr dirty="0" sz="2500" spc="-35">
                <a:latin typeface="Trebuchet MS"/>
                <a:cs typeface="Trebuchet MS"/>
              </a:rPr>
              <a:t>o</a:t>
            </a:r>
            <a:r>
              <a:rPr dirty="0" sz="2500" spc="-20">
                <a:latin typeface="Trebuchet MS"/>
                <a:cs typeface="Trebuchet MS"/>
              </a:rPr>
              <a:t>s</a:t>
            </a:r>
            <a:r>
              <a:rPr dirty="0" sz="2500" spc="-215">
                <a:latin typeface="Trebuchet MS"/>
                <a:cs typeface="Trebuchet MS"/>
              </a:rPr>
              <a:t>i</a:t>
            </a:r>
            <a:r>
              <a:rPr dirty="0" sz="2500" spc="-195">
                <a:latin typeface="Trebuchet MS"/>
                <a:cs typeface="Trebuchet MS"/>
              </a:rPr>
              <a:t>t</a:t>
            </a:r>
            <a:r>
              <a:rPr dirty="0" sz="2500" spc="-215">
                <a:latin typeface="Trebuchet MS"/>
                <a:cs typeface="Trebuchet MS"/>
              </a:rPr>
              <a:t>i</a:t>
            </a:r>
            <a:r>
              <a:rPr dirty="0" sz="2500" spc="-225">
                <a:latin typeface="Trebuchet MS"/>
                <a:cs typeface="Trebuchet MS"/>
              </a:rPr>
              <a:t>v</a:t>
            </a:r>
            <a:r>
              <a:rPr dirty="0" sz="2500" spc="-170">
                <a:latin typeface="Trebuchet MS"/>
                <a:cs typeface="Trebuchet MS"/>
              </a:rPr>
              <a:t>e</a:t>
            </a:r>
            <a:r>
              <a:rPr dirty="0" sz="2500" spc="-110">
                <a:latin typeface="Trebuchet MS"/>
                <a:cs typeface="Trebuchet MS"/>
              </a:rPr>
              <a:t>)</a:t>
            </a:r>
            <a:endParaRPr sz="25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700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-75">
                <a:latin typeface="Trebuchet MS"/>
                <a:cs typeface="Trebuchet MS"/>
              </a:rPr>
              <a:t>L</a:t>
            </a:r>
            <a:r>
              <a:rPr dirty="0" sz="2500" spc="-20">
                <a:latin typeface="Calibri"/>
                <a:cs typeface="Calibri"/>
              </a:rPr>
              <a:t>ọ</a:t>
            </a:r>
            <a:r>
              <a:rPr dirty="0" sz="2500" spc="-145">
                <a:latin typeface="Trebuchet MS"/>
                <a:cs typeface="Trebuchet MS"/>
              </a:rPr>
              <a:t>c</a:t>
            </a:r>
            <a:r>
              <a:rPr dirty="0" sz="2500" spc="50">
                <a:latin typeface="Trebuchet MS"/>
                <a:cs typeface="Trebuchet MS"/>
              </a:rPr>
              <a:t> </a:t>
            </a:r>
            <a:r>
              <a:rPr dirty="0" sz="2500" spc="-125">
                <a:latin typeface="Trebuchet MS"/>
                <a:cs typeface="Trebuchet MS"/>
              </a:rPr>
              <a:t>v</a:t>
            </a:r>
            <a:r>
              <a:rPr dirty="0" sz="2500" spc="-50">
                <a:latin typeface="Calibri"/>
                <a:cs typeface="Calibri"/>
              </a:rPr>
              <a:t>ớ</a:t>
            </a:r>
            <a:r>
              <a:rPr dirty="0" sz="2500" spc="-165">
                <a:latin typeface="Trebuchet MS"/>
                <a:cs typeface="Trebuchet MS"/>
              </a:rPr>
              <a:t>i</a:t>
            </a:r>
            <a:r>
              <a:rPr dirty="0" sz="2500" spc="-5">
                <a:latin typeface="Trebuchet MS"/>
                <a:cs typeface="Trebuchet MS"/>
              </a:rPr>
              <a:t> </a:t>
            </a:r>
            <a:r>
              <a:rPr dirty="0" sz="2500" spc="-95">
                <a:latin typeface="Trebuchet MS"/>
                <a:cs typeface="Trebuchet MS"/>
              </a:rPr>
              <a:t>đ</a:t>
            </a:r>
            <a:r>
              <a:rPr dirty="0" sz="2500">
                <a:latin typeface="Calibri"/>
                <a:cs typeface="Calibri"/>
              </a:rPr>
              <a:t>ộ</a:t>
            </a:r>
            <a:r>
              <a:rPr dirty="0" sz="2500" spc="114">
                <a:latin typeface="Calibri"/>
                <a:cs typeface="Calibri"/>
              </a:rPr>
              <a:t> </a:t>
            </a:r>
            <a:r>
              <a:rPr dirty="0" sz="2500" spc="-100">
                <a:latin typeface="Trebuchet MS"/>
                <a:cs typeface="Trebuchet MS"/>
              </a:rPr>
              <a:t>đ</a:t>
            </a:r>
            <a:r>
              <a:rPr dirty="0" sz="2500" spc="55">
                <a:latin typeface="Trebuchet MS"/>
                <a:cs typeface="Trebuchet MS"/>
              </a:rPr>
              <a:t>o</a:t>
            </a:r>
            <a:r>
              <a:rPr dirty="0" sz="2500" spc="-370">
                <a:latin typeface="Trebuchet MS"/>
                <a:cs typeface="Trebuchet MS"/>
              </a:rPr>
              <a:t>:</a:t>
            </a:r>
            <a:r>
              <a:rPr dirty="0" sz="2500" spc="-305">
                <a:latin typeface="Trebuchet MS"/>
                <a:cs typeface="Trebuchet MS"/>
              </a:rPr>
              <a:t> </a:t>
            </a:r>
            <a:r>
              <a:rPr dirty="0" sz="2500" spc="300">
                <a:latin typeface="Trebuchet MS"/>
                <a:cs typeface="Trebuchet MS"/>
              </a:rPr>
              <a:t>C</a:t>
            </a:r>
            <a:r>
              <a:rPr dirty="0" sz="2500" spc="55">
                <a:latin typeface="Trebuchet MS"/>
                <a:cs typeface="Trebuchet MS"/>
              </a:rPr>
              <a:t>o</a:t>
            </a:r>
            <a:r>
              <a:rPr dirty="0" sz="2500" spc="-70">
                <a:latin typeface="Trebuchet MS"/>
                <a:cs typeface="Trebuchet MS"/>
              </a:rPr>
              <a:t>n</a:t>
            </a:r>
            <a:r>
              <a:rPr dirty="0" sz="2500" spc="-125">
                <a:latin typeface="Trebuchet MS"/>
                <a:cs typeface="Trebuchet MS"/>
              </a:rPr>
              <a:t>v</a:t>
            </a:r>
            <a:r>
              <a:rPr dirty="0" sz="2500" spc="-215">
                <a:latin typeface="Trebuchet MS"/>
                <a:cs typeface="Trebuchet MS"/>
              </a:rPr>
              <a:t>i</a:t>
            </a:r>
            <a:r>
              <a:rPr dirty="0" sz="2500" spc="-140">
                <a:latin typeface="Trebuchet MS"/>
                <a:cs typeface="Trebuchet MS"/>
              </a:rPr>
              <a:t>c</a:t>
            </a:r>
            <a:r>
              <a:rPr dirty="0" sz="2500" spc="-195">
                <a:latin typeface="Trebuchet MS"/>
                <a:cs typeface="Trebuchet MS"/>
              </a:rPr>
              <a:t>t</a:t>
            </a:r>
            <a:r>
              <a:rPr dirty="0" sz="2500" spc="-215">
                <a:latin typeface="Trebuchet MS"/>
                <a:cs typeface="Trebuchet MS"/>
              </a:rPr>
              <a:t>i</a:t>
            </a:r>
            <a:r>
              <a:rPr dirty="0" sz="2500" spc="55">
                <a:latin typeface="Trebuchet MS"/>
                <a:cs typeface="Trebuchet MS"/>
              </a:rPr>
              <a:t>o</a:t>
            </a:r>
            <a:r>
              <a:rPr dirty="0" sz="2500" spc="-120">
                <a:latin typeface="Trebuchet MS"/>
                <a:cs typeface="Trebuchet MS"/>
              </a:rPr>
              <a:t>n</a:t>
            </a:r>
            <a:endParaRPr sz="25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600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210">
                <a:latin typeface="Trebuchet MS"/>
                <a:cs typeface="Trebuchet MS"/>
              </a:rPr>
              <a:t>W</a:t>
            </a:r>
            <a:r>
              <a:rPr dirty="0" sz="2500" spc="190">
                <a:latin typeface="Trebuchet MS"/>
                <a:cs typeface="Trebuchet MS"/>
              </a:rPr>
              <a:t>h</a:t>
            </a:r>
            <a:r>
              <a:rPr dirty="0" sz="2500" spc="-215">
                <a:latin typeface="Trebuchet MS"/>
                <a:cs typeface="Trebuchet MS"/>
              </a:rPr>
              <a:t>i</a:t>
            </a:r>
            <a:r>
              <a:rPr dirty="0" sz="2500" spc="-195">
                <a:latin typeface="Trebuchet MS"/>
                <a:cs typeface="Trebuchet MS"/>
              </a:rPr>
              <a:t>t</a:t>
            </a:r>
            <a:r>
              <a:rPr dirty="0" sz="2500" spc="-170">
                <a:latin typeface="Trebuchet MS"/>
                <a:cs typeface="Trebuchet MS"/>
              </a:rPr>
              <a:t>e</a:t>
            </a:r>
            <a:r>
              <a:rPr dirty="0" sz="2500" spc="-95">
                <a:latin typeface="Trebuchet MS"/>
                <a:cs typeface="Trebuchet MS"/>
              </a:rPr>
              <a:t>b</a:t>
            </a:r>
            <a:r>
              <a:rPr dirty="0" sz="2500" spc="55">
                <a:latin typeface="Trebuchet MS"/>
                <a:cs typeface="Trebuchet MS"/>
              </a:rPr>
              <a:t>o</a:t>
            </a:r>
            <a:r>
              <a:rPr dirty="0" sz="2500" spc="45">
                <a:latin typeface="Trebuchet MS"/>
                <a:cs typeface="Trebuchet MS"/>
              </a:rPr>
              <a:t>x</a:t>
            </a:r>
            <a:r>
              <a:rPr dirty="0" sz="2500" spc="-370">
                <a:latin typeface="Trebuchet MS"/>
                <a:cs typeface="Trebuchet MS"/>
              </a:rPr>
              <a:t>:</a:t>
            </a:r>
            <a:r>
              <a:rPr dirty="0" sz="2500" spc="-305">
                <a:latin typeface="Trebuchet MS"/>
                <a:cs typeface="Trebuchet MS"/>
              </a:rPr>
              <a:t> </a:t>
            </a:r>
            <a:r>
              <a:rPr dirty="0" sz="2500" spc="-95">
                <a:latin typeface="Trebuchet MS"/>
                <a:cs typeface="Trebuchet MS"/>
              </a:rPr>
              <a:t>d</a:t>
            </a:r>
            <a:r>
              <a:rPr dirty="0" sz="2500">
                <a:latin typeface="Calibri"/>
                <a:cs typeface="Calibri"/>
              </a:rPr>
              <a:t>ễ</a:t>
            </a:r>
            <a:r>
              <a:rPr dirty="0" sz="2500" spc="190">
                <a:latin typeface="Calibri"/>
                <a:cs typeface="Calibri"/>
              </a:rPr>
              <a:t> </a:t>
            </a:r>
            <a:r>
              <a:rPr dirty="0" sz="2500" spc="-135">
                <a:latin typeface="Trebuchet MS"/>
                <a:cs typeface="Trebuchet MS"/>
              </a:rPr>
              <a:t>h</a:t>
            </a:r>
            <a:r>
              <a:rPr dirty="0" sz="2500" spc="-150">
                <a:latin typeface="Trebuchet MS"/>
                <a:cs typeface="Trebuchet MS"/>
              </a:rPr>
              <a:t>i</a:t>
            </a:r>
            <a:r>
              <a:rPr dirty="0" sz="2500" spc="-45">
                <a:latin typeface="Calibri"/>
                <a:cs typeface="Calibri"/>
              </a:rPr>
              <a:t>ể</a:t>
            </a:r>
            <a:r>
              <a:rPr dirty="0" sz="2500" spc="-245">
                <a:latin typeface="Trebuchet MS"/>
                <a:cs typeface="Trebuchet MS"/>
              </a:rPr>
              <a:t>u</a:t>
            </a:r>
            <a:r>
              <a:rPr dirty="0" sz="2500" spc="-200">
                <a:latin typeface="Trebuchet MS"/>
                <a:cs typeface="Trebuchet MS"/>
              </a:rPr>
              <a:t>,</a:t>
            </a:r>
            <a:r>
              <a:rPr dirty="0" sz="2500" spc="-305">
                <a:latin typeface="Trebuchet MS"/>
                <a:cs typeface="Trebuchet MS"/>
              </a:rPr>
              <a:t> </a:t>
            </a:r>
            <a:r>
              <a:rPr dirty="0" sz="2500" spc="-95">
                <a:latin typeface="Trebuchet MS"/>
                <a:cs typeface="Trebuchet MS"/>
              </a:rPr>
              <a:t>d</a:t>
            </a:r>
            <a:r>
              <a:rPr dirty="0" sz="2500">
                <a:latin typeface="Calibri"/>
                <a:cs typeface="Calibri"/>
              </a:rPr>
              <a:t>ễ</a:t>
            </a:r>
            <a:r>
              <a:rPr dirty="0" sz="2500" spc="190">
                <a:latin typeface="Calibri"/>
                <a:cs typeface="Calibri"/>
              </a:rPr>
              <a:t> </a:t>
            </a:r>
            <a:r>
              <a:rPr dirty="0" sz="2500" spc="-100">
                <a:latin typeface="Trebuchet MS"/>
                <a:cs typeface="Trebuchet MS"/>
              </a:rPr>
              <a:t>đ</a:t>
            </a:r>
            <a:r>
              <a:rPr dirty="0" sz="2500" spc="-220">
                <a:latin typeface="Trebuchet MS"/>
                <a:cs typeface="Trebuchet MS"/>
              </a:rPr>
              <a:t>á</a:t>
            </a:r>
            <a:r>
              <a:rPr dirty="0" sz="2500" spc="-70">
                <a:latin typeface="Trebuchet MS"/>
                <a:cs typeface="Trebuchet MS"/>
              </a:rPr>
              <a:t>n</a:t>
            </a:r>
            <a:r>
              <a:rPr dirty="0" sz="2500" spc="-120">
                <a:latin typeface="Trebuchet MS"/>
                <a:cs typeface="Trebuchet MS"/>
              </a:rPr>
              <a:t>h</a:t>
            </a:r>
            <a:r>
              <a:rPr dirty="0" sz="2500" spc="-105">
                <a:latin typeface="Trebuchet MS"/>
                <a:cs typeface="Trebuchet MS"/>
              </a:rPr>
              <a:t> </a:t>
            </a:r>
            <a:r>
              <a:rPr dirty="0" sz="2500" spc="-160">
                <a:latin typeface="Trebuchet MS"/>
                <a:cs typeface="Trebuchet MS"/>
              </a:rPr>
              <a:t>g</a:t>
            </a:r>
            <a:r>
              <a:rPr dirty="0" sz="2500" spc="-215">
                <a:latin typeface="Trebuchet MS"/>
                <a:cs typeface="Trebuchet MS"/>
              </a:rPr>
              <a:t>i</a:t>
            </a:r>
            <a:r>
              <a:rPr dirty="0" sz="2500" spc="-220">
                <a:latin typeface="Trebuchet MS"/>
                <a:cs typeface="Trebuchet MS"/>
              </a:rPr>
              <a:t>á</a:t>
            </a:r>
            <a:r>
              <a:rPr dirty="0" sz="2500" spc="-370">
                <a:latin typeface="Trebuchet MS"/>
                <a:cs typeface="Trebuchet MS"/>
              </a:rPr>
              <a:t>,</a:t>
            </a:r>
            <a:r>
              <a:rPr dirty="0" sz="2500" spc="-305">
                <a:latin typeface="Trebuchet MS"/>
                <a:cs typeface="Trebuchet MS"/>
              </a:rPr>
              <a:t> </a:t>
            </a:r>
            <a:r>
              <a:rPr dirty="0" sz="2500" spc="-125">
                <a:latin typeface="Trebuchet MS"/>
                <a:cs typeface="Trebuchet MS"/>
              </a:rPr>
              <a:t>v</a:t>
            </a:r>
            <a:r>
              <a:rPr dirty="0" sz="2500" spc="-250">
                <a:latin typeface="Trebuchet MS"/>
                <a:cs typeface="Trebuchet MS"/>
              </a:rPr>
              <a:t>à</a:t>
            </a:r>
            <a:r>
              <a:rPr dirty="0" sz="2500" spc="-25">
                <a:latin typeface="Trebuchet MS"/>
                <a:cs typeface="Trebuchet MS"/>
              </a:rPr>
              <a:t> </a:t>
            </a:r>
            <a:r>
              <a:rPr dirty="0" sz="2500" spc="-100">
                <a:latin typeface="Trebuchet MS"/>
                <a:cs typeface="Trebuchet MS"/>
              </a:rPr>
              <a:t>đ</a:t>
            </a:r>
            <a:r>
              <a:rPr dirty="0" sz="2500" spc="-215">
                <a:latin typeface="Trebuchet MS"/>
                <a:cs typeface="Trebuchet MS"/>
              </a:rPr>
              <a:t>i</a:t>
            </a:r>
            <a:r>
              <a:rPr dirty="0" sz="2500" spc="-45">
                <a:latin typeface="Calibri"/>
                <a:cs typeface="Calibri"/>
              </a:rPr>
              <a:t>ề</a:t>
            </a:r>
            <a:r>
              <a:rPr dirty="0" sz="2500" spc="-120">
                <a:latin typeface="Trebuchet MS"/>
                <a:cs typeface="Trebuchet MS"/>
              </a:rPr>
              <a:t>u</a:t>
            </a:r>
            <a:r>
              <a:rPr dirty="0" sz="2500" spc="95">
                <a:latin typeface="Trebuchet MS"/>
                <a:cs typeface="Trebuchet MS"/>
              </a:rPr>
              <a:t> </a:t>
            </a:r>
            <a:r>
              <a:rPr dirty="0" sz="2500" spc="-140">
                <a:latin typeface="Trebuchet MS"/>
                <a:cs typeface="Trebuchet MS"/>
              </a:rPr>
              <a:t>c</a:t>
            </a:r>
            <a:r>
              <a:rPr dirty="0" sz="2500" spc="-70">
                <a:latin typeface="Trebuchet MS"/>
                <a:cs typeface="Trebuchet MS"/>
              </a:rPr>
              <a:t>h</a:t>
            </a:r>
            <a:r>
              <a:rPr dirty="0" sz="2500" spc="25">
                <a:latin typeface="Calibri"/>
                <a:cs typeface="Calibri"/>
              </a:rPr>
              <a:t>ỉ</a:t>
            </a:r>
            <a:r>
              <a:rPr dirty="0" sz="2500" spc="-70">
                <a:latin typeface="Trebuchet MS"/>
                <a:cs typeface="Trebuchet MS"/>
              </a:rPr>
              <a:t>nh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444500"/>
            <a:ext cx="9664700" cy="6667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719197"/>
            <a:ext cx="5234940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65"/>
              <a:t>Các</a:t>
            </a:r>
            <a:r>
              <a:rPr dirty="0" sz="3800" spc="-60"/>
              <a:t> </a:t>
            </a:r>
            <a:r>
              <a:rPr dirty="0" sz="3800" spc="45">
                <a:latin typeface="Calibri"/>
                <a:cs typeface="Calibri"/>
              </a:rPr>
              <a:t>ứ</a:t>
            </a:r>
            <a:r>
              <a:rPr dirty="0" sz="3800" spc="45"/>
              <a:t>ng</a:t>
            </a:r>
            <a:r>
              <a:rPr dirty="0" sz="3800" spc="-120"/>
              <a:t> </a:t>
            </a:r>
            <a:r>
              <a:rPr dirty="0" sz="3800" spc="10"/>
              <a:t>d</a:t>
            </a:r>
            <a:r>
              <a:rPr dirty="0" sz="3800" spc="10">
                <a:latin typeface="Calibri"/>
                <a:cs typeface="Calibri"/>
              </a:rPr>
              <a:t>ụ</a:t>
            </a:r>
            <a:r>
              <a:rPr dirty="0" sz="3800" spc="10"/>
              <a:t>ng</a:t>
            </a:r>
            <a:r>
              <a:rPr dirty="0" sz="3800" spc="-20"/>
              <a:t> th</a:t>
            </a:r>
            <a:r>
              <a:rPr dirty="0" sz="3800" spc="-20">
                <a:latin typeface="Calibri"/>
                <a:cs typeface="Calibri"/>
              </a:rPr>
              <a:t>ự</a:t>
            </a:r>
            <a:r>
              <a:rPr dirty="0" sz="3800" spc="-20"/>
              <a:t>c</a:t>
            </a:r>
            <a:r>
              <a:rPr dirty="0" sz="3800" spc="-160"/>
              <a:t> </a:t>
            </a:r>
            <a:r>
              <a:rPr dirty="0" sz="3800" spc="-50"/>
              <a:t>ti</a:t>
            </a:r>
            <a:r>
              <a:rPr dirty="0" sz="3800" spc="-50">
                <a:latin typeface="Calibri"/>
                <a:cs typeface="Calibri"/>
              </a:rPr>
              <a:t>ễ</a:t>
            </a:r>
            <a:r>
              <a:rPr dirty="0" sz="3800" spc="-50"/>
              <a:t>n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93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5182" y="1456786"/>
            <a:ext cx="8124190" cy="479044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35">
                <a:latin typeface="Calibri"/>
                <a:cs typeface="Calibri"/>
              </a:rPr>
              <a:t>ớ</a:t>
            </a:r>
            <a:r>
              <a:rPr dirty="0" sz="3000" spc="-275">
                <a:latin typeface="Trebuchet MS"/>
                <a:cs typeface="Trebuchet MS"/>
              </a:rPr>
              <a:t>p</a:t>
            </a:r>
            <a:r>
              <a:rPr dirty="0" sz="3000" spc="-445">
                <a:latin typeface="Trebuchet MS"/>
                <a:cs typeface="Trebuchet MS"/>
              </a:rPr>
              <a:t>,</a:t>
            </a:r>
            <a:r>
              <a:rPr dirty="0" sz="3000" spc="-36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90">
                <a:latin typeface="Trebuchet MS"/>
                <a:cs typeface="Trebuchet MS"/>
              </a:rPr>
              <a:t>o</a:t>
            </a:r>
            <a:r>
              <a:rPr dirty="0" sz="3000" spc="-40">
                <a:latin typeface="Calibri"/>
                <a:cs typeface="Calibri"/>
              </a:rPr>
              <a:t>ạ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265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20">
                <a:latin typeface="Trebuchet MS"/>
                <a:cs typeface="Trebuchet MS"/>
              </a:rPr>
              <a:t>ss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310">
                <a:latin typeface="Trebuchet MS"/>
                <a:cs typeface="Trebuchet MS"/>
              </a:rPr>
              <a:t>f</a:t>
            </a:r>
            <a:r>
              <a:rPr dirty="0" sz="3000" spc="-260">
                <a:latin typeface="Trebuchet MS"/>
                <a:cs typeface="Trebuchet MS"/>
              </a:rPr>
              <a:t>i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60">
                <a:latin typeface="Trebuchet MS"/>
                <a:cs typeface="Trebuchet MS"/>
              </a:rPr>
              <a:t>i</a:t>
            </a:r>
            <a:r>
              <a:rPr dirty="0" sz="3000" spc="-15">
                <a:latin typeface="Trebuchet MS"/>
                <a:cs typeface="Trebuchet MS"/>
              </a:rPr>
              <a:t>o</a:t>
            </a:r>
            <a:r>
              <a:rPr dirty="0" sz="3000" spc="-445">
                <a:latin typeface="Trebuchet MS"/>
                <a:cs typeface="Trebuchet MS"/>
              </a:rPr>
              <a:t>n</a:t>
            </a:r>
            <a:r>
              <a:rPr dirty="0" sz="3000" spc="-475">
                <a:latin typeface="Trebuchet MS"/>
                <a:cs typeface="Trebuchet MS"/>
              </a:rPr>
              <a:t>/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20">
                <a:latin typeface="Trebuchet MS"/>
                <a:cs typeface="Trebuchet MS"/>
              </a:rPr>
              <a:t>s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405">
                <a:latin typeface="Trebuchet MS"/>
                <a:cs typeface="Trebuchet MS"/>
              </a:rPr>
              <a:t> 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40">
                <a:latin typeface="Trebuchet MS"/>
                <a:cs typeface="Trebuchet MS"/>
              </a:rPr>
              <a:t>u</a:t>
            </a:r>
            <a:r>
              <a:rPr dirty="0" sz="3000" spc="-90">
                <a:latin typeface="Trebuchet MS"/>
                <a:cs typeface="Trebuchet MS"/>
              </a:rPr>
              <a:t>l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li</a:t>
            </a:r>
            <a:r>
              <a:rPr dirty="0" sz="3000" spc="5">
                <a:latin typeface="Calibri"/>
                <a:cs typeface="Calibri"/>
              </a:rPr>
              <a:t>ệ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305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215">
                <a:latin typeface="Trebuchet MS"/>
                <a:cs typeface="Trebuchet MS"/>
              </a:rPr>
              <a:t>á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>
                <a:latin typeface="Calibri"/>
                <a:cs typeface="Calibri"/>
              </a:rPr>
              <a:t>ẻ</a:t>
            </a:r>
            <a:r>
              <a:rPr dirty="0" sz="3000" spc="25">
                <a:latin typeface="Calibri"/>
                <a:cs typeface="Calibri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20">
                <a:latin typeface="Trebuchet MS"/>
                <a:cs typeface="Trebuchet MS"/>
              </a:rPr>
              <a:t>k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215">
                <a:latin typeface="Trebuchet MS"/>
                <a:cs typeface="Trebuchet MS"/>
              </a:rPr>
              <a:t>a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220">
                <a:latin typeface="Trebuchet MS"/>
                <a:cs typeface="Trebuchet MS"/>
              </a:rPr>
              <a:t>k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225">
                <a:latin typeface="Trebuchet MS"/>
                <a:cs typeface="Trebuchet MS"/>
              </a:rPr>
              <a:t>n</a:t>
            </a:r>
            <a:r>
              <a:rPr dirty="0" sz="3000" spc="-200">
                <a:latin typeface="Trebuchet MS"/>
                <a:cs typeface="Trebuchet MS"/>
              </a:rPr>
              <a:t>a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185">
                <a:latin typeface="Trebuchet MS"/>
                <a:cs typeface="Trebuchet MS"/>
              </a:rPr>
              <a:t>y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55">
                <a:latin typeface="Trebuchet MS"/>
                <a:cs typeface="Trebuchet MS"/>
              </a:rPr>
              <a:t>T</a:t>
            </a:r>
            <a:r>
              <a:rPr dirty="0" sz="3000">
                <a:latin typeface="Calibri"/>
                <a:cs typeface="Calibri"/>
              </a:rPr>
              <a:t>ư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v</a:t>
            </a:r>
            <a:r>
              <a:rPr dirty="0" sz="3000" spc="-40">
                <a:latin typeface="Calibri"/>
                <a:cs typeface="Calibri"/>
              </a:rPr>
              <a:t>ấ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0">
                <a:latin typeface="Calibri"/>
                <a:cs typeface="Calibri"/>
              </a:rPr>
              <a:t>ự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2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5">
                <a:latin typeface="Trebuchet MS"/>
                <a:cs typeface="Trebuchet MS"/>
              </a:rPr>
              <a:t>u</a:t>
            </a:r>
            <a:r>
              <a:rPr dirty="0" sz="3000" spc="-160">
                <a:latin typeface="Trebuchet MS"/>
                <a:cs typeface="Trebuchet MS"/>
              </a:rPr>
              <a:t>y</a:t>
            </a:r>
            <a:r>
              <a:rPr dirty="0" sz="3000" spc="5">
                <a:latin typeface="Calibri"/>
                <a:cs typeface="Calibri"/>
              </a:rPr>
              <a:t>ế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240">
                <a:latin typeface="Trebuchet MS"/>
                <a:cs typeface="Trebuchet MS"/>
              </a:rPr>
              <a:t>n</a:t>
            </a:r>
            <a:r>
              <a:rPr dirty="0" sz="3000" spc="-90">
                <a:latin typeface="Trebuchet MS"/>
                <a:cs typeface="Trebuchet MS"/>
              </a:rPr>
              <a:t>l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70">
                <a:latin typeface="Trebuchet MS"/>
                <a:cs typeface="Trebuchet MS"/>
              </a:rPr>
              <a:t>ne</a:t>
            </a:r>
            <a:r>
              <a:rPr dirty="0" sz="3000" spc="-445">
                <a:latin typeface="Trebuchet MS"/>
                <a:cs typeface="Trebuchet MS"/>
              </a:rPr>
              <a:t> </a:t>
            </a:r>
            <a:r>
              <a:rPr dirty="0" sz="3000" spc="-70">
                <a:latin typeface="Trebuchet MS"/>
                <a:cs typeface="Trebuchet MS"/>
              </a:rPr>
              <a:t>r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95">
                <a:latin typeface="Trebuchet MS"/>
                <a:cs typeface="Trebuchet MS"/>
              </a:rPr>
              <a:t>mm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25">
                <a:latin typeface="Trebuchet MS"/>
                <a:cs typeface="Trebuchet MS"/>
              </a:rPr>
              <a:t>H</a:t>
            </a:r>
            <a:r>
              <a:rPr dirty="0" sz="3000" spc="45">
                <a:latin typeface="Trebuchet MS"/>
                <a:cs typeface="Trebuchet MS"/>
              </a:rPr>
              <a:t>i</a:t>
            </a:r>
            <a:r>
              <a:rPr dirty="0" sz="3000" spc="5">
                <a:latin typeface="Calibri"/>
                <a:cs typeface="Calibri"/>
              </a:rPr>
              <a:t>ể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ờ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16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170">
                <a:latin typeface="Trebuchet MS"/>
                <a:cs typeface="Trebuchet MS"/>
              </a:rPr>
              <a:t>ùng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10">
                <a:latin typeface="Calibri"/>
                <a:cs typeface="Calibri"/>
              </a:rPr>
              <a:t>ự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5">
                <a:latin typeface="Trebuchet MS"/>
                <a:cs typeface="Trebuchet MS"/>
              </a:rPr>
              <a:t>u</a:t>
            </a:r>
            <a:r>
              <a:rPr dirty="0" sz="3000" spc="-160">
                <a:latin typeface="Trebuchet MS"/>
                <a:cs typeface="Trebuchet MS"/>
              </a:rPr>
              <a:t>y</a:t>
            </a:r>
            <a:r>
              <a:rPr dirty="0" sz="3000" spc="5">
                <a:latin typeface="Calibri"/>
                <a:cs typeface="Calibri"/>
              </a:rPr>
              <a:t>ế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14">
                <a:latin typeface="Trebuchet MS"/>
                <a:cs typeface="Trebuchet MS"/>
              </a:rPr>
              <a:t>u</a:t>
            </a:r>
            <a:r>
              <a:rPr dirty="0" sz="3000" spc="-40">
                <a:latin typeface="Trebuchet MS"/>
                <a:cs typeface="Trebuchet MS"/>
              </a:rPr>
              <a:t>s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20">
                <a:latin typeface="Trebuchet MS"/>
                <a:cs typeface="Trebuchet MS"/>
              </a:rPr>
              <a:t>r</a:t>
            </a:r>
            <a:r>
              <a:rPr dirty="0" sz="3000" spc="-195">
                <a:latin typeface="Trebuchet MS"/>
                <a:cs typeface="Trebuchet MS"/>
              </a:rPr>
              <a:t> </a:t>
            </a:r>
            <a:r>
              <a:rPr dirty="0" sz="3000" spc="-140">
                <a:latin typeface="Trebuchet MS"/>
                <a:cs typeface="Trebuchet MS"/>
              </a:rPr>
              <a:t>un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0">
                <a:latin typeface="Trebuchet MS"/>
                <a:cs typeface="Trebuchet MS"/>
              </a:rPr>
              <a:t>s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-135">
                <a:latin typeface="Trebuchet MS"/>
                <a:cs typeface="Trebuchet MS"/>
              </a:rPr>
              <a:t>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â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í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ì</a:t>
            </a:r>
            <a:r>
              <a:rPr dirty="0" sz="3000" spc="-180">
                <a:latin typeface="Trebuchet MS"/>
                <a:cs typeface="Trebuchet MS"/>
              </a:rPr>
              <a:t>m</a:t>
            </a:r>
            <a:r>
              <a:rPr dirty="0" sz="3000" spc="-220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n</a:t>
            </a:r>
            <a:r>
              <a:rPr dirty="0" sz="3000" spc="-160">
                <a:latin typeface="Trebuchet MS"/>
                <a:cs typeface="Trebuchet MS"/>
              </a:rPr>
              <a:t>g</a:t>
            </a:r>
            <a:r>
              <a:rPr dirty="0" sz="3000" spc="90">
                <a:latin typeface="Trebuchet MS"/>
                <a:cs typeface="Trebuchet MS"/>
              </a:rPr>
              <a:t>o</a:t>
            </a:r>
            <a:r>
              <a:rPr dirty="0" sz="3000" spc="-40">
                <a:latin typeface="Calibri"/>
                <a:cs typeface="Calibri"/>
              </a:rPr>
              <a:t>ạ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26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>
                <a:latin typeface="Calibri"/>
                <a:cs typeface="Calibri"/>
              </a:rPr>
              <a:t>ệ</a:t>
            </a:r>
            <a:r>
              <a:rPr dirty="0" sz="3000" spc="125">
                <a:latin typeface="Calibri"/>
                <a:cs typeface="Calibri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65">
                <a:latin typeface="Trebuchet MS"/>
                <a:cs typeface="Trebuchet MS"/>
              </a:rPr>
              <a:t>ut</a:t>
            </a:r>
            <a:r>
              <a:rPr dirty="0" sz="3000" spc="-190">
                <a:latin typeface="Trebuchet MS"/>
                <a:cs typeface="Trebuchet MS"/>
              </a:rPr>
              <a:t>l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20">
                <a:latin typeface="Trebuchet MS"/>
                <a:cs typeface="Trebuchet MS"/>
              </a:rPr>
              <a:t>r</a:t>
            </a:r>
            <a:r>
              <a:rPr dirty="0" sz="3000" spc="-39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n)</a:t>
            </a:r>
            <a:endParaRPr sz="3000">
              <a:latin typeface="Trebuchet MS"/>
              <a:cs typeface="Trebuchet MS"/>
            </a:endParaRPr>
          </a:p>
          <a:p>
            <a:pPr marL="558800" marR="1539875" indent="-546100">
              <a:lnSpc>
                <a:spcPct val="100000"/>
              </a:lnSpc>
              <a:spcBef>
                <a:spcPts val="700"/>
              </a:spcBef>
              <a:buFont typeface="Trebuchet MS"/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35">
                <a:latin typeface="Calibri"/>
                <a:cs typeface="Calibri"/>
              </a:rPr>
              <a:t>Ứ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20">
                <a:latin typeface="Calibri"/>
                <a:cs typeface="Calibri"/>
              </a:rPr>
              <a:t>ụ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70">
                <a:latin typeface="Trebuchet MS"/>
                <a:cs typeface="Trebuchet MS"/>
              </a:rPr>
              <a:t>r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2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215">
                <a:latin typeface="Trebuchet MS"/>
                <a:cs typeface="Trebuchet MS"/>
              </a:rPr>
              <a:t>à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16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285">
                <a:latin typeface="Trebuchet MS"/>
                <a:cs typeface="Trebuchet MS"/>
              </a:rPr>
              <a:t>á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v</a:t>
            </a:r>
            <a:r>
              <a:rPr dirty="0" sz="3000" spc="-155">
                <a:latin typeface="Trebuchet MS"/>
                <a:cs typeface="Trebuchet MS"/>
              </a:rPr>
              <a:t>i</a:t>
            </a:r>
            <a:r>
              <a:rPr dirty="0" sz="3000" spc="5">
                <a:latin typeface="Calibri"/>
                <a:cs typeface="Calibri"/>
              </a:rPr>
              <a:t>ễ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50">
                <a:latin typeface="Trebuchet MS"/>
                <a:cs typeface="Trebuchet MS"/>
              </a:rPr>
              <a:t>h</a:t>
            </a:r>
            <a:r>
              <a:rPr dirty="0" sz="3000" spc="-10">
                <a:latin typeface="Trebuchet MS"/>
                <a:cs typeface="Trebuchet MS"/>
              </a:rPr>
              <a:t>ô</a:t>
            </a:r>
            <a:r>
              <a:rPr dirty="0" sz="3000" spc="-145">
                <a:latin typeface="Trebuchet MS"/>
                <a:cs typeface="Trebuchet MS"/>
              </a:rPr>
              <a:t>ng  </a:t>
            </a:r>
            <a:r>
              <a:rPr dirty="0" sz="3000" spc="-105">
                <a:latin typeface="Trebuchet MS"/>
                <a:cs typeface="Trebuchet MS"/>
              </a:rPr>
              <a:t>(</a:t>
            </a:r>
            <a:r>
              <a:rPr dirty="0" sz="3000" spc="-175">
                <a:latin typeface="Trebuchet MS"/>
                <a:cs typeface="Trebuchet MS"/>
              </a:rPr>
              <a:t>v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445">
                <a:latin typeface="Trebuchet MS"/>
                <a:cs typeface="Trebuchet MS"/>
              </a:rPr>
              <a:t>:</a:t>
            </a:r>
            <a:r>
              <a:rPr dirty="0" sz="3000" spc="-465">
                <a:latin typeface="Trebuchet MS"/>
                <a:cs typeface="Trebuchet MS"/>
              </a:rPr>
              <a:t> 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95">
                <a:latin typeface="Trebuchet MS"/>
                <a:cs typeface="Trebuchet MS"/>
              </a:rPr>
              <a:t>hu</a:t>
            </a:r>
            <a:r>
              <a:rPr dirty="0" sz="3000" spc="-60">
                <a:latin typeface="Trebuchet MS"/>
                <a:cs typeface="Trebuchet MS"/>
              </a:rPr>
              <a:t>r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90">
                <a:latin typeface="Trebuchet MS"/>
                <a:cs typeface="Trebuchet MS"/>
              </a:rPr>
              <a:t>p</a:t>
            </a:r>
            <a:r>
              <a:rPr dirty="0" sz="3000" spc="-155">
                <a:latin typeface="Trebuchet MS"/>
                <a:cs typeface="Trebuchet MS"/>
              </a:rPr>
              <a:t>r</a:t>
            </a:r>
            <a:r>
              <a:rPr dirty="0" sz="3000" spc="-240">
                <a:latin typeface="Trebuchet MS"/>
                <a:cs typeface="Trebuchet MS"/>
              </a:rPr>
              <a:t>e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140">
                <a:latin typeface="Trebuchet MS"/>
                <a:cs typeface="Trebuchet MS"/>
              </a:rPr>
              <a:t>n)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30" b="1">
                <a:latin typeface="Trebuchet MS"/>
                <a:cs typeface="Trebuchet MS"/>
              </a:rPr>
              <a:t>Phân</a:t>
            </a:r>
            <a:r>
              <a:rPr dirty="0" sz="3000" spc="-160" b="1">
                <a:latin typeface="Trebuchet MS"/>
                <a:cs typeface="Trebuchet MS"/>
              </a:rPr>
              <a:t> </a:t>
            </a:r>
            <a:r>
              <a:rPr dirty="0" sz="3000" spc="-40" b="1">
                <a:latin typeface="Trebuchet MS"/>
                <a:cs typeface="Trebuchet MS"/>
              </a:rPr>
              <a:t>tích</a:t>
            </a:r>
            <a:r>
              <a:rPr dirty="0" sz="3000" spc="-160" b="1">
                <a:latin typeface="Trebuchet MS"/>
                <a:cs typeface="Trebuchet MS"/>
              </a:rPr>
              <a:t> </a:t>
            </a:r>
            <a:r>
              <a:rPr dirty="0" sz="3000" spc="-25" b="1">
                <a:latin typeface="Trebuchet MS"/>
                <a:cs typeface="Trebuchet MS"/>
              </a:rPr>
              <a:t>d</a:t>
            </a:r>
            <a:r>
              <a:rPr dirty="0" sz="3000" spc="-25" b="1">
                <a:latin typeface="Calibri"/>
                <a:cs typeface="Calibri"/>
              </a:rPr>
              <a:t>ữ</a:t>
            </a:r>
            <a:r>
              <a:rPr dirty="0" sz="3000" spc="170" b="1">
                <a:latin typeface="Calibri"/>
                <a:cs typeface="Calibri"/>
              </a:rPr>
              <a:t> </a:t>
            </a:r>
            <a:r>
              <a:rPr dirty="0" sz="3000" spc="-60" b="1">
                <a:latin typeface="Trebuchet MS"/>
                <a:cs typeface="Trebuchet MS"/>
              </a:rPr>
              <a:t>li</a:t>
            </a:r>
            <a:r>
              <a:rPr dirty="0" sz="3000" spc="-60" b="1">
                <a:latin typeface="Calibri"/>
                <a:cs typeface="Calibri"/>
              </a:rPr>
              <a:t>ệ</a:t>
            </a:r>
            <a:r>
              <a:rPr dirty="0" sz="3000" spc="-60" b="1">
                <a:latin typeface="Trebuchet MS"/>
                <a:cs typeface="Trebuchet MS"/>
              </a:rPr>
              <a:t>u</a:t>
            </a:r>
            <a:r>
              <a:rPr dirty="0" sz="3000" spc="-160" b="1">
                <a:latin typeface="Trebuchet MS"/>
                <a:cs typeface="Trebuchet MS"/>
              </a:rPr>
              <a:t> </a:t>
            </a:r>
            <a:r>
              <a:rPr dirty="0" sz="3000" spc="-65" b="1">
                <a:latin typeface="Trebuchet MS"/>
                <a:cs typeface="Trebuchet MS"/>
              </a:rPr>
              <a:t>di</a:t>
            </a:r>
            <a:r>
              <a:rPr dirty="0" sz="3000" spc="-25" b="1">
                <a:latin typeface="Trebuchet MS"/>
                <a:cs typeface="Trebuchet MS"/>
              </a:rPr>
              <a:t> </a:t>
            </a:r>
            <a:r>
              <a:rPr dirty="0" sz="3000" spc="-85" b="1">
                <a:latin typeface="Trebuchet MS"/>
                <a:cs typeface="Trebuchet MS"/>
              </a:rPr>
              <a:t>truy</a:t>
            </a:r>
            <a:r>
              <a:rPr dirty="0" sz="3000" spc="-85" b="1">
                <a:latin typeface="Calibri"/>
                <a:cs typeface="Calibri"/>
              </a:rPr>
              <a:t>ề</a:t>
            </a:r>
            <a:r>
              <a:rPr dirty="0" sz="3000" spc="-85" b="1">
                <a:latin typeface="Trebuchet MS"/>
                <a:cs typeface="Trebuchet MS"/>
              </a:rPr>
              <a:t>n.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30" b="1">
                <a:latin typeface="Trebuchet MS"/>
                <a:cs typeface="Trebuchet MS"/>
              </a:rPr>
              <a:t>Phân</a:t>
            </a:r>
            <a:r>
              <a:rPr dirty="0" sz="3000" spc="-160" b="1">
                <a:latin typeface="Trebuchet MS"/>
                <a:cs typeface="Trebuchet MS"/>
              </a:rPr>
              <a:t> </a:t>
            </a:r>
            <a:r>
              <a:rPr dirty="0" sz="3000" spc="-40" b="1">
                <a:latin typeface="Trebuchet MS"/>
                <a:cs typeface="Trebuchet MS"/>
              </a:rPr>
              <a:t>tích</a:t>
            </a:r>
            <a:r>
              <a:rPr dirty="0" sz="3000" spc="-160" b="1">
                <a:latin typeface="Trebuchet MS"/>
                <a:cs typeface="Trebuchet MS"/>
              </a:rPr>
              <a:t> </a:t>
            </a:r>
            <a:r>
              <a:rPr dirty="0" sz="3000" spc="-25" b="1">
                <a:latin typeface="Trebuchet MS"/>
                <a:cs typeface="Trebuchet MS"/>
              </a:rPr>
              <a:t>d</a:t>
            </a:r>
            <a:r>
              <a:rPr dirty="0" sz="3000" spc="-25" b="1">
                <a:latin typeface="Calibri"/>
                <a:cs typeface="Calibri"/>
              </a:rPr>
              <a:t>ữ</a:t>
            </a:r>
            <a:r>
              <a:rPr dirty="0" sz="3000" spc="165" b="1">
                <a:latin typeface="Calibri"/>
                <a:cs typeface="Calibri"/>
              </a:rPr>
              <a:t> </a:t>
            </a:r>
            <a:r>
              <a:rPr dirty="0" sz="3000" spc="-15" b="1">
                <a:latin typeface="Trebuchet MS"/>
                <a:cs typeface="Trebuchet MS"/>
              </a:rPr>
              <a:t>c</a:t>
            </a:r>
            <a:r>
              <a:rPr dirty="0" sz="3000" spc="-15" b="1">
                <a:latin typeface="Calibri"/>
                <a:cs typeface="Calibri"/>
              </a:rPr>
              <a:t>ấ</a:t>
            </a:r>
            <a:r>
              <a:rPr dirty="0" sz="3000" spc="-15" b="1">
                <a:latin typeface="Trebuchet MS"/>
                <a:cs typeface="Trebuchet MS"/>
              </a:rPr>
              <a:t>u</a:t>
            </a:r>
            <a:r>
              <a:rPr dirty="0" sz="3000" spc="-160" b="1">
                <a:latin typeface="Trebuchet MS"/>
                <a:cs typeface="Trebuchet MS"/>
              </a:rPr>
              <a:t> </a:t>
            </a:r>
            <a:r>
              <a:rPr dirty="0" sz="3000" spc="-25" b="1">
                <a:latin typeface="Trebuchet MS"/>
                <a:cs typeface="Trebuchet MS"/>
              </a:rPr>
              <a:t>trúc</a:t>
            </a:r>
            <a:r>
              <a:rPr dirty="0" sz="3000" spc="-110" b="1">
                <a:latin typeface="Trebuchet MS"/>
                <a:cs typeface="Trebuchet MS"/>
              </a:rPr>
              <a:t> </a:t>
            </a:r>
            <a:r>
              <a:rPr dirty="0" sz="3000" spc="10" b="1">
                <a:latin typeface="Trebuchet MS"/>
                <a:cs typeface="Trebuchet MS"/>
              </a:rPr>
              <a:t>m</a:t>
            </a:r>
            <a:r>
              <a:rPr dirty="0" sz="3000" spc="10" b="1">
                <a:latin typeface="Calibri"/>
                <a:cs typeface="Calibri"/>
              </a:rPr>
              <a:t>ạ</a:t>
            </a:r>
            <a:r>
              <a:rPr dirty="0" sz="3000" spc="10" b="1">
                <a:latin typeface="Trebuchet MS"/>
                <a:cs typeface="Trebuchet MS"/>
              </a:rPr>
              <a:t>ng.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449659"/>
            <a:ext cx="8298815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35">
                <a:latin typeface="Calibri"/>
                <a:cs typeface="Calibri"/>
              </a:rPr>
              <a:t>Ứ</a:t>
            </a:r>
            <a:r>
              <a:rPr dirty="0" sz="3800" spc="35"/>
              <a:t>ng</a:t>
            </a:r>
            <a:r>
              <a:rPr dirty="0" sz="3800" spc="-110"/>
              <a:t> </a:t>
            </a:r>
            <a:r>
              <a:rPr dirty="0" sz="3800" spc="10"/>
              <a:t>d</a:t>
            </a:r>
            <a:r>
              <a:rPr dirty="0" sz="3800" spc="10">
                <a:latin typeface="Calibri"/>
                <a:cs typeface="Calibri"/>
              </a:rPr>
              <a:t>ụ</a:t>
            </a:r>
            <a:r>
              <a:rPr dirty="0" sz="3800" spc="10"/>
              <a:t>ng</a:t>
            </a:r>
            <a:r>
              <a:rPr dirty="0" sz="3800" spc="-10"/>
              <a:t> </a:t>
            </a:r>
            <a:r>
              <a:rPr dirty="0" sz="3800" spc="-45"/>
              <a:t>khai</a:t>
            </a:r>
            <a:r>
              <a:rPr dirty="0" sz="3800" spc="-80"/>
              <a:t> </a:t>
            </a:r>
            <a:r>
              <a:rPr dirty="0" sz="3800" spc="-30"/>
              <a:t>phá</a:t>
            </a:r>
            <a:r>
              <a:rPr dirty="0" sz="3800" spc="-70"/>
              <a:t> </a:t>
            </a:r>
            <a:r>
              <a:rPr dirty="0" sz="3800" spc="-10"/>
              <a:t>d</a:t>
            </a:r>
            <a:r>
              <a:rPr dirty="0" sz="3800" spc="-10">
                <a:latin typeface="Calibri"/>
                <a:cs typeface="Calibri"/>
              </a:rPr>
              <a:t>ữ</a:t>
            </a:r>
            <a:r>
              <a:rPr dirty="0" sz="3800" spc="275">
                <a:latin typeface="Calibri"/>
                <a:cs typeface="Calibri"/>
              </a:rPr>
              <a:t> </a:t>
            </a:r>
            <a:r>
              <a:rPr dirty="0" sz="3800" spc="-75"/>
              <a:t>li</a:t>
            </a:r>
            <a:r>
              <a:rPr dirty="0" sz="3800" spc="-75">
                <a:latin typeface="Calibri"/>
                <a:cs typeface="Calibri"/>
              </a:rPr>
              <a:t>ệ</a:t>
            </a:r>
            <a:r>
              <a:rPr dirty="0" sz="3800" spc="-75"/>
              <a:t>u</a:t>
            </a:r>
            <a:r>
              <a:rPr dirty="0" sz="3800" spc="-65"/>
              <a:t> </a:t>
            </a:r>
            <a:r>
              <a:rPr dirty="0" sz="3800" spc="-75"/>
              <a:t>vi</a:t>
            </a:r>
            <a:r>
              <a:rPr dirty="0" sz="3800" spc="-75">
                <a:latin typeface="Calibri"/>
                <a:cs typeface="Calibri"/>
              </a:rPr>
              <a:t>ễ</a:t>
            </a:r>
            <a:r>
              <a:rPr dirty="0" sz="3800" spc="-75"/>
              <a:t>n</a:t>
            </a:r>
            <a:r>
              <a:rPr dirty="0" sz="3800" spc="35"/>
              <a:t> </a:t>
            </a:r>
            <a:r>
              <a:rPr dirty="0" sz="3800" spc="30"/>
              <a:t>thông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93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5182" y="1083702"/>
            <a:ext cx="7875270" cy="577342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94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229">
                <a:latin typeface="Trebuchet MS"/>
                <a:cs typeface="Trebuchet MS"/>
              </a:rPr>
              <a:t>D</a:t>
            </a:r>
            <a:r>
              <a:rPr dirty="0" sz="3000" spc="229">
                <a:latin typeface="Calibri"/>
                <a:cs typeface="Calibri"/>
              </a:rPr>
              <a:t>ữ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li</a:t>
            </a:r>
            <a:r>
              <a:rPr dirty="0" sz="3000" spc="-120">
                <a:latin typeface="Calibri"/>
                <a:cs typeface="Calibri"/>
              </a:rPr>
              <a:t>ệ</a:t>
            </a:r>
            <a:r>
              <a:rPr dirty="0" sz="3000" spc="-120">
                <a:latin typeface="Trebuchet MS"/>
                <a:cs typeface="Trebuchet MS"/>
              </a:rPr>
              <a:t>u</a:t>
            </a:r>
            <a:endParaRPr sz="30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700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-30">
                <a:latin typeface="Trebuchet MS"/>
                <a:cs typeface="Trebuchet MS"/>
              </a:rPr>
              <a:t>Customer</a:t>
            </a:r>
            <a:r>
              <a:rPr dirty="0" sz="2500" spc="-90">
                <a:latin typeface="Trebuchet MS"/>
                <a:cs typeface="Trebuchet MS"/>
              </a:rPr>
              <a:t> </a:t>
            </a:r>
            <a:r>
              <a:rPr dirty="0" sz="2500" spc="-190">
                <a:latin typeface="Trebuchet MS"/>
                <a:cs typeface="Trebuchet MS"/>
              </a:rPr>
              <a:t>data</a:t>
            </a:r>
            <a:endParaRPr sz="25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605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40">
                <a:latin typeface="Trebuchet MS"/>
                <a:cs typeface="Trebuchet MS"/>
              </a:rPr>
              <a:t>Ca</a:t>
            </a:r>
            <a:r>
              <a:rPr dirty="0" sz="2500" spc="-240">
                <a:latin typeface="Trebuchet MS"/>
                <a:cs typeface="Trebuchet MS"/>
              </a:rPr>
              <a:t>l</a:t>
            </a:r>
            <a:r>
              <a:rPr dirty="0" sz="2500" spc="-190">
                <a:latin typeface="Trebuchet MS"/>
                <a:cs typeface="Trebuchet MS"/>
              </a:rPr>
              <a:t>l</a:t>
            </a:r>
            <a:r>
              <a:rPr dirty="0" sz="2500" spc="-5">
                <a:latin typeface="Trebuchet MS"/>
                <a:cs typeface="Trebuchet MS"/>
              </a:rPr>
              <a:t> </a:t>
            </a:r>
            <a:r>
              <a:rPr dirty="0" sz="2500" spc="-95">
                <a:latin typeface="Trebuchet MS"/>
                <a:cs typeface="Trebuchet MS"/>
              </a:rPr>
              <a:t>d</a:t>
            </a:r>
            <a:r>
              <a:rPr dirty="0" sz="2500" spc="-170">
                <a:latin typeface="Trebuchet MS"/>
                <a:cs typeface="Trebuchet MS"/>
              </a:rPr>
              <a:t>e</a:t>
            </a:r>
            <a:r>
              <a:rPr dirty="0" sz="2500" spc="-195">
                <a:latin typeface="Trebuchet MS"/>
                <a:cs typeface="Trebuchet MS"/>
              </a:rPr>
              <a:t>t</a:t>
            </a:r>
            <a:r>
              <a:rPr dirty="0" sz="2500" spc="-220">
                <a:latin typeface="Trebuchet MS"/>
                <a:cs typeface="Trebuchet MS"/>
              </a:rPr>
              <a:t>a</a:t>
            </a:r>
            <a:r>
              <a:rPr dirty="0" sz="2500" spc="-215">
                <a:latin typeface="Trebuchet MS"/>
                <a:cs typeface="Trebuchet MS"/>
              </a:rPr>
              <a:t>i</a:t>
            </a:r>
            <a:r>
              <a:rPr dirty="0" sz="2500" spc="-190">
                <a:latin typeface="Trebuchet MS"/>
                <a:cs typeface="Trebuchet MS"/>
              </a:rPr>
              <a:t>l</a:t>
            </a:r>
            <a:r>
              <a:rPr dirty="0" sz="2500" spc="-5">
                <a:latin typeface="Trebuchet MS"/>
                <a:cs typeface="Trebuchet MS"/>
              </a:rPr>
              <a:t> </a:t>
            </a:r>
            <a:r>
              <a:rPr dirty="0" sz="2500" spc="-95">
                <a:latin typeface="Trebuchet MS"/>
                <a:cs typeface="Trebuchet MS"/>
              </a:rPr>
              <a:t>d</a:t>
            </a:r>
            <a:r>
              <a:rPr dirty="0" sz="2500" spc="-220">
                <a:latin typeface="Trebuchet MS"/>
                <a:cs typeface="Trebuchet MS"/>
              </a:rPr>
              <a:t>a</a:t>
            </a:r>
            <a:r>
              <a:rPr dirty="0" sz="2500" spc="-195">
                <a:latin typeface="Trebuchet MS"/>
                <a:cs typeface="Trebuchet MS"/>
              </a:rPr>
              <a:t>t</a:t>
            </a:r>
            <a:r>
              <a:rPr dirty="0" sz="2500" spc="-250">
                <a:latin typeface="Trebuchet MS"/>
                <a:cs typeface="Trebuchet MS"/>
              </a:rPr>
              <a:t>a</a:t>
            </a:r>
            <a:endParaRPr sz="25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700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-35">
                <a:latin typeface="Trebuchet MS"/>
                <a:cs typeface="Trebuchet MS"/>
              </a:rPr>
              <a:t>L</a:t>
            </a:r>
            <a:r>
              <a:rPr dirty="0" sz="2500" spc="10">
                <a:latin typeface="Trebuchet MS"/>
                <a:cs typeface="Trebuchet MS"/>
              </a:rPr>
              <a:t>o</a:t>
            </a:r>
            <a:r>
              <a:rPr dirty="0" sz="2500" spc="-190">
                <a:latin typeface="Trebuchet MS"/>
                <a:cs typeface="Trebuchet MS"/>
              </a:rPr>
              <a:t>g</a:t>
            </a:r>
            <a:r>
              <a:rPr dirty="0" sz="2500" spc="-25">
                <a:latin typeface="Trebuchet MS"/>
                <a:cs typeface="Trebuchet MS"/>
              </a:rPr>
              <a:t> </a:t>
            </a:r>
            <a:r>
              <a:rPr dirty="0" sz="2500" spc="-220">
                <a:latin typeface="Trebuchet MS"/>
                <a:cs typeface="Trebuchet MS"/>
              </a:rPr>
              <a:t>a</a:t>
            </a:r>
            <a:r>
              <a:rPr dirty="0" sz="2500" spc="-70">
                <a:latin typeface="Trebuchet MS"/>
                <a:cs typeface="Trebuchet MS"/>
              </a:rPr>
              <a:t>n</a:t>
            </a:r>
            <a:r>
              <a:rPr dirty="0" sz="2500" spc="-120">
                <a:latin typeface="Trebuchet MS"/>
                <a:cs typeface="Trebuchet MS"/>
              </a:rPr>
              <a:t>d</a:t>
            </a:r>
            <a:r>
              <a:rPr dirty="0" sz="2500" spc="-30">
                <a:latin typeface="Trebuchet MS"/>
                <a:cs typeface="Trebuchet MS"/>
              </a:rPr>
              <a:t> </a:t>
            </a:r>
            <a:r>
              <a:rPr dirty="0" sz="2500" spc="-140">
                <a:latin typeface="Trebuchet MS"/>
                <a:cs typeface="Trebuchet MS"/>
              </a:rPr>
              <a:t>c</a:t>
            </a:r>
            <a:r>
              <a:rPr dirty="0" sz="2500" spc="55">
                <a:latin typeface="Trebuchet MS"/>
                <a:cs typeface="Trebuchet MS"/>
              </a:rPr>
              <a:t>o</a:t>
            </a:r>
            <a:r>
              <a:rPr dirty="0" sz="2500" spc="-70">
                <a:latin typeface="Trebuchet MS"/>
                <a:cs typeface="Trebuchet MS"/>
              </a:rPr>
              <a:t>n</a:t>
            </a:r>
            <a:r>
              <a:rPr dirty="0" sz="2500" spc="-195">
                <a:latin typeface="Trebuchet MS"/>
                <a:cs typeface="Trebuchet MS"/>
              </a:rPr>
              <a:t>t</a:t>
            </a:r>
            <a:r>
              <a:rPr dirty="0" sz="2500" spc="-170">
                <a:latin typeface="Trebuchet MS"/>
                <a:cs typeface="Trebuchet MS"/>
              </a:rPr>
              <a:t>e</a:t>
            </a:r>
            <a:r>
              <a:rPr dirty="0" sz="2500" spc="-70">
                <a:latin typeface="Trebuchet MS"/>
                <a:cs typeface="Trebuchet MS"/>
              </a:rPr>
              <a:t>n</a:t>
            </a:r>
            <a:r>
              <a:rPr dirty="0" sz="2500" spc="-160">
                <a:latin typeface="Trebuchet MS"/>
                <a:cs typeface="Trebuchet MS"/>
              </a:rPr>
              <a:t>t</a:t>
            </a:r>
            <a:r>
              <a:rPr dirty="0" sz="2500" spc="-90">
                <a:latin typeface="Trebuchet MS"/>
                <a:cs typeface="Trebuchet MS"/>
              </a:rPr>
              <a:t> </a:t>
            </a:r>
            <a:r>
              <a:rPr dirty="0" sz="2500" spc="-95">
                <a:latin typeface="Trebuchet MS"/>
                <a:cs typeface="Trebuchet MS"/>
              </a:rPr>
              <a:t>d</a:t>
            </a:r>
            <a:r>
              <a:rPr dirty="0" sz="2500" spc="-220">
                <a:latin typeface="Trebuchet MS"/>
                <a:cs typeface="Trebuchet MS"/>
              </a:rPr>
              <a:t>a</a:t>
            </a:r>
            <a:r>
              <a:rPr dirty="0" sz="2500" spc="-195">
                <a:latin typeface="Trebuchet MS"/>
                <a:cs typeface="Trebuchet MS"/>
              </a:rPr>
              <a:t>t</a:t>
            </a:r>
            <a:r>
              <a:rPr dirty="0" sz="2500" spc="-250">
                <a:latin typeface="Trebuchet MS"/>
                <a:cs typeface="Trebuchet MS"/>
              </a:rPr>
              <a:t>a</a:t>
            </a:r>
            <a:endParaRPr sz="25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600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-15">
                <a:latin typeface="Trebuchet MS"/>
                <a:cs typeface="Trebuchet MS"/>
              </a:rPr>
              <a:t>Network</a:t>
            </a:r>
            <a:r>
              <a:rPr dirty="0" sz="2500">
                <a:latin typeface="Trebuchet MS"/>
                <a:cs typeface="Trebuchet MS"/>
              </a:rPr>
              <a:t> </a:t>
            </a:r>
            <a:r>
              <a:rPr dirty="0" sz="2500" spc="-190">
                <a:latin typeface="Trebuchet MS"/>
                <a:cs typeface="Trebuchet MS"/>
              </a:rPr>
              <a:t>data</a:t>
            </a:r>
            <a:endParaRPr sz="25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000" spc="300">
                <a:latin typeface="Trebuchet MS"/>
                <a:cs typeface="Trebuchet MS"/>
              </a:rPr>
              <a:t>C</a:t>
            </a:r>
            <a:r>
              <a:rPr dirty="0" sz="3000" spc="-2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245">
                <a:latin typeface="Trebuchet MS"/>
                <a:cs typeface="Trebuchet MS"/>
              </a:rPr>
              <a:t>b</a:t>
            </a:r>
            <a:r>
              <a:rPr dirty="0" sz="3000" spc="-215">
                <a:latin typeface="Trebuchet MS"/>
                <a:cs typeface="Trebuchet MS"/>
              </a:rPr>
              <a:t>à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16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285">
                <a:latin typeface="Trebuchet MS"/>
                <a:cs typeface="Trebuchet MS"/>
              </a:rPr>
              <a:t>á</a:t>
            </a:r>
            <a:r>
              <a:rPr dirty="0" sz="3000" spc="-14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k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a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r>
              <a:rPr dirty="0" sz="3000" spc="-165">
                <a:latin typeface="Trebuchet MS"/>
                <a:cs typeface="Trebuchet MS"/>
              </a:rPr>
              <a:t> </a:t>
            </a:r>
            <a:r>
              <a:rPr dirty="0" sz="3000" spc="-204">
                <a:latin typeface="Trebuchet MS"/>
                <a:cs typeface="Trebuchet MS"/>
              </a:rPr>
              <a:t>phá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>
                <a:latin typeface="Calibri"/>
                <a:cs typeface="Calibri"/>
              </a:rPr>
              <a:t>ữ</a:t>
            </a:r>
            <a:r>
              <a:rPr dirty="0" sz="3000" spc="110">
                <a:latin typeface="Calibri"/>
                <a:cs typeface="Calibri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li</a:t>
            </a:r>
            <a:r>
              <a:rPr dirty="0" sz="3000" spc="5">
                <a:latin typeface="Calibri"/>
                <a:cs typeface="Calibri"/>
              </a:rPr>
              <a:t>ệ</a:t>
            </a:r>
            <a:r>
              <a:rPr dirty="0" sz="3000" spc="-140">
                <a:latin typeface="Trebuchet MS"/>
                <a:cs typeface="Trebuchet MS"/>
              </a:rPr>
              <a:t>u</a:t>
            </a:r>
            <a:endParaRPr sz="30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700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-140">
                <a:latin typeface="Trebuchet MS"/>
                <a:cs typeface="Trebuchet MS"/>
              </a:rPr>
              <a:t>Spam</a:t>
            </a:r>
            <a:r>
              <a:rPr dirty="0" sz="2500" spc="-15">
                <a:latin typeface="Trebuchet MS"/>
                <a:cs typeface="Trebuchet MS"/>
              </a:rPr>
              <a:t> </a:t>
            </a:r>
            <a:r>
              <a:rPr dirty="0" sz="2500" spc="-180">
                <a:latin typeface="Trebuchet MS"/>
                <a:cs typeface="Trebuchet MS"/>
              </a:rPr>
              <a:t>filtering</a:t>
            </a:r>
            <a:endParaRPr sz="25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700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15">
                <a:latin typeface="Trebuchet MS"/>
                <a:cs typeface="Trebuchet MS"/>
              </a:rPr>
              <a:t>Churn</a:t>
            </a:r>
            <a:r>
              <a:rPr dirty="0" sz="2500" spc="-145">
                <a:latin typeface="Trebuchet MS"/>
                <a:cs typeface="Trebuchet MS"/>
              </a:rPr>
              <a:t> </a:t>
            </a:r>
            <a:r>
              <a:rPr dirty="0" sz="2500" spc="-125">
                <a:latin typeface="Trebuchet MS"/>
                <a:cs typeface="Trebuchet MS"/>
              </a:rPr>
              <a:t>prediction</a:t>
            </a:r>
            <a:endParaRPr sz="25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605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-100">
                <a:latin typeface="Trebuchet MS"/>
                <a:cs typeface="Trebuchet MS"/>
              </a:rPr>
              <a:t>Fraud</a:t>
            </a:r>
            <a:r>
              <a:rPr dirty="0" sz="2500" spc="-120">
                <a:latin typeface="Trebuchet MS"/>
                <a:cs typeface="Trebuchet MS"/>
              </a:rPr>
              <a:t> </a:t>
            </a:r>
            <a:r>
              <a:rPr dirty="0" sz="2500" spc="-140">
                <a:latin typeface="Trebuchet MS"/>
                <a:cs typeface="Trebuchet MS"/>
              </a:rPr>
              <a:t>detection</a:t>
            </a:r>
            <a:r>
              <a:rPr dirty="0" sz="2500" spc="210">
                <a:latin typeface="Trebuchet MS"/>
                <a:cs typeface="Trebuchet MS"/>
              </a:rPr>
              <a:t> </a:t>
            </a:r>
            <a:r>
              <a:rPr dirty="0" sz="2500" spc="-95">
                <a:latin typeface="Trebuchet MS"/>
                <a:cs typeface="Trebuchet MS"/>
              </a:rPr>
              <a:t>(subscription</a:t>
            </a:r>
            <a:r>
              <a:rPr dirty="0" sz="2500" spc="10">
                <a:latin typeface="Trebuchet MS"/>
                <a:cs typeface="Trebuchet MS"/>
              </a:rPr>
              <a:t> </a:t>
            </a:r>
            <a:r>
              <a:rPr dirty="0" sz="2500" spc="-170">
                <a:latin typeface="Trebuchet MS"/>
                <a:cs typeface="Trebuchet MS"/>
              </a:rPr>
              <a:t>vs.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95">
                <a:latin typeface="Trebuchet MS"/>
                <a:cs typeface="Trebuchet MS"/>
              </a:rPr>
              <a:t>superimposition)</a:t>
            </a:r>
            <a:endParaRPr sz="25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700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-30">
                <a:latin typeface="Trebuchet MS"/>
                <a:cs typeface="Trebuchet MS"/>
              </a:rPr>
              <a:t>Customer</a:t>
            </a:r>
            <a:r>
              <a:rPr dirty="0" sz="2500" spc="-45">
                <a:latin typeface="Trebuchet MS"/>
                <a:cs typeface="Trebuchet MS"/>
              </a:rPr>
              <a:t> </a:t>
            </a:r>
            <a:r>
              <a:rPr dirty="0" sz="2500" spc="-155">
                <a:latin typeface="Trebuchet MS"/>
                <a:cs typeface="Trebuchet MS"/>
              </a:rPr>
              <a:t>profiling</a:t>
            </a:r>
            <a:r>
              <a:rPr dirty="0" sz="2500" spc="185">
                <a:latin typeface="Trebuchet MS"/>
                <a:cs typeface="Trebuchet MS"/>
              </a:rPr>
              <a:t> </a:t>
            </a:r>
            <a:r>
              <a:rPr dirty="0" sz="2500" spc="-135">
                <a:latin typeface="Trebuchet MS"/>
                <a:cs typeface="Trebuchet MS"/>
              </a:rPr>
              <a:t>and</a:t>
            </a:r>
            <a:r>
              <a:rPr dirty="0" sz="2500" spc="-130">
                <a:latin typeface="Trebuchet MS"/>
                <a:cs typeface="Trebuchet MS"/>
              </a:rPr>
              <a:t> </a:t>
            </a:r>
            <a:r>
              <a:rPr dirty="0" sz="2500" spc="-140">
                <a:latin typeface="Trebuchet MS"/>
                <a:cs typeface="Trebuchet MS"/>
              </a:rPr>
              <a:t>segmentation</a:t>
            </a:r>
            <a:r>
              <a:rPr dirty="0" sz="2500" spc="105">
                <a:latin typeface="Trebuchet MS"/>
                <a:cs typeface="Trebuchet MS"/>
              </a:rPr>
              <a:t> </a:t>
            </a:r>
            <a:r>
              <a:rPr dirty="0" sz="2500" spc="-95">
                <a:latin typeface="Trebuchet MS"/>
                <a:cs typeface="Trebuchet MS"/>
              </a:rPr>
              <a:t>(for</a:t>
            </a:r>
            <a:r>
              <a:rPr dirty="0" sz="2500" spc="60">
                <a:latin typeface="Trebuchet MS"/>
                <a:cs typeface="Trebuchet MS"/>
              </a:rPr>
              <a:t> </a:t>
            </a:r>
            <a:r>
              <a:rPr dirty="0" sz="2500" spc="-145">
                <a:latin typeface="Trebuchet MS"/>
                <a:cs typeface="Trebuchet MS"/>
              </a:rPr>
              <a:t>marketing)</a:t>
            </a:r>
            <a:endParaRPr sz="25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600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145">
                <a:latin typeface="Trebuchet MS"/>
                <a:cs typeface="Trebuchet MS"/>
              </a:rPr>
              <a:t>N</a:t>
            </a:r>
            <a:r>
              <a:rPr dirty="0" sz="2500" spc="85">
                <a:latin typeface="Trebuchet MS"/>
                <a:cs typeface="Trebuchet MS"/>
              </a:rPr>
              <a:t>e</a:t>
            </a:r>
            <a:r>
              <a:rPr dirty="0" sz="2500" spc="-195">
                <a:latin typeface="Trebuchet MS"/>
                <a:cs typeface="Trebuchet MS"/>
              </a:rPr>
              <a:t>t</a:t>
            </a:r>
            <a:r>
              <a:rPr dirty="0" sz="2500" spc="-165">
                <a:latin typeface="Trebuchet MS"/>
                <a:cs typeface="Trebuchet MS"/>
              </a:rPr>
              <a:t>w</a:t>
            </a:r>
            <a:r>
              <a:rPr dirty="0" sz="2500" spc="55">
                <a:latin typeface="Trebuchet MS"/>
                <a:cs typeface="Trebuchet MS"/>
              </a:rPr>
              <a:t>o</a:t>
            </a:r>
            <a:r>
              <a:rPr dirty="0" sz="2500" spc="25">
                <a:latin typeface="Trebuchet MS"/>
                <a:cs typeface="Trebuchet MS"/>
              </a:rPr>
              <a:t>r</a:t>
            </a:r>
            <a:r>
              <a:rPr dirty="0" sz="2500" spc="-65">
                <a:latin typeface="Trebuchet MS"/>
                <a:cs typeface="Trebuchet MS"/>
              </a:rPr>
              <a:t>k</a:t>
            </a:r>
            <a:r>
              <a:rPr dirty="0" sz="2500" spc="45">
                <a:latin typeface="Trebuchet MS"/>
                <a:cs typeface="Trebuchet MS"/>
              </a:rPr>
              <a:t> </a:t>
            </a:r>
            <a:r>
              <a:rPr dirty="0" sz="2500" spc="-325">
                <a:latin typeface="Trebuchet MS"/>
                <a:cs typeface="Trebuchet MS"/>
              </a:rPr>
              <a:t>f</a:t>
            </a:r>
            <a:r>
              <a:rPr dirty="0" sz="2500" spc="-220">
                <a:latin typeface="Trebuchet MS"/>
                <a:cs typeface="Trebuchet MS"/>
              </a:rPr>
              <a:t>a</a:t>
            </a:r>
            <a:r>
              <a:rPr dirty="0" sz="2500" spc="-70">
                <a:latin typeface="Trebuchet MS"/>
                <a:cs typeface="Trebuchet MS"/>
              </a:rPr>
              <a:t>u</a:t>
            </a:r>
            <a:r>
              <a:rPr dirty="0" sz="2500" spc="-240">
                <a:latin typeface="Trebuchet MS"/>
                <a:cs typeface="Trebuchet MS"/>
              </a:rPr>
              <a:t>l</a:t>
            </a:r>
            <a:r>
              <a:rPr dirty="0" sz="2500" spc="-160">
                <a:latin typeface="Trebuchet MS"/>
                <a:cs typeface="Trebuchet MS"/>
              </a:rPr>
              <a:t>t</a:t>
            </a:r>
            <a:r>
              <a:rPr dirty="0" sz="2500" spc="10">
                <a:latin typeface="Trebuchet MS"/>
                <a:cs typeface="Trebuchet MS"/>
              </a:rPr>
              <a:t> </a:t>
            </a:r>
            <a:r>
              <a:rPr dirty="0" sz="2500" spc="-215">
                <a:latin typeface="Trebuchet MS"/>
                <a:cs typeface="Trebuchet MS"/>
              </a:rPr>
              <a:t>i</a:t>
            </a:r>
            <a:r>
              <a:rPr dirty="0" sz="2500" spc="-20">
                <a:latin typeface="Trebuchet MS"/>
                <a:cs typeface="Trebuchet MS"/>
              </a:rPr>
              <a:t>s</a:t>
            </a:r>
            <a:r>
              <a:rPr dirty="0" sz="2500" spc="55">
                <a:latin typeface="Trebuchet MS"/>
                <a:cs typeface="Trebuchet MS"/>
              </a:rPr>
              <a:t>o</a:t>
            </a:r>
            <a:r>
              <a:rPr dirty="0" sz="2500" spc="-240">
                <a:latin typeface="Trebuchet MS"/>
                <a:cs typeface="Trebuchet MS"/>
              </a:rPr>
              <a:t>l</a:t>
            </a:r>
            <a:r>
              <a:rPr dirty="0" sz="2500" spc="-220">
                <a:latin typeface="Trebuchet MS"/>
                <a:cs typeface="Trebuchet MS"/>
              </a:rPr>
              <a:t>a</a:t>
            </a:r>
            <a:r>
              <a:rPr dirty="0" sz="2500" spc="-195">
                <a:latin typeface="Trebuchet MS"/>
                <a:cs typeface="Trebuchet MS"/>
              </a:rPr>
              <a:t>t</a:t>
            </a:r>
            <a:r>
              <a:rPr dirty="0" sz="2500" spc="-215">
                <a:latin typeface="Trebuchet MS"/>
                <a:cs typeface="Trebuchet MS"/>
              </a:rPr>
              <a:t>i</a:t>
            </a:r>
            <a:r>
              <a:rPr dirty="0" sz="2500" spc="55">
                <a:latin typeface="Trebuchet MS"/>
                <a:cs typeface="Trebuchet MS"/>
              </a:rPr>
              <a:t>o</a:t>
            </a:r>
            <a:r>
              <a:rPr dirty="0" sz="2500" spc="-120">
                <a:latin typeface="Trebuchet MS"/>
                <a:cs typeface="Trebuchet MS"/>
              </a:rPr>
              <a:t>n</a:t>
            </a:r>
            <a:r>
              <a:rPr dirty="0" sz="2500" spc="95">
                <a:latin typeface="Trebuchet MS"/>
                <a:cs typeface="Trebuchet MS"/>
              </a:rPr>
              <a:t> </a:t>
            </a:r>
            <a:r>
              <a:rPr dirty="0" sz="2500" spc="-220">
                <a:latin typeface="Trebuchet MS"/>
                <a:cs typeface="Trebuchet MS"/>
              </a:rPr>
              <a:t>a</a:t>
            </a:r>
            <a:r>
              <a:rPr dirty="0" sz="2500" spc="-70">
                <a:latin typeface="Trebuchet MS"/>
                <a:cs typeface="Trebuchet MS"/>
              </a:rPr>
              <a:t>n</a:t>
            </a:r>
            <a:r>
              <a:rPr dirty="0" sz="2500" spc="-120">
                <a:latin typeface="Trebuchet MS"/>
                <a:cs typeface="Trebuchet MS"/>
              </a:rPr>
              <a:t>d</a:t>
            </a:r>
            <a:r>
              <a:rPr dirty="0" sz="2500" spc="-30">
                <a:latin typeface="Trebuchet MS"/>
                <a:cs typeface="Trebuchet MS"/>
              </a:rPr>
              <a:t> </a:t>
            </a:r>
            <a:r>
              <a:rPr dirty="0" sz="2500" spc="-95">
                <a:latin typeface="Trebuchet MS"/>
                <a:cs typeface="Trebuchet MS"/>
              </a:rPr>
              <a:t>p</a:t>
            </a:r>
            <a:r>
              <a:rPr dirty="0" sz="2500" spc="-75">
                <a:latin typeface="Trebuchet MS"/>
                <a:cs typeface="Trebuchet MS"/>
              </a:rPr>
              <a:t>r</a:t>
            </a:r>
            <a:r>
              <a:rPr dirty="0" sz="2500" spc="-170">
                <a:latin typeface="Trebuchet MS"/>
                <a:cs typeface="Trebuchet MS"/>
              </a:rPr>
              <a:t>e</a:t>
            </a:r>
            <a:r>
              <a:rPr dirty="0" sz="2500" spc="-95">
                <a:latin typeface="Trebuchet MS"/>
                <a:cs typeface="Trebuchet MS"/>
              </a:rPr>
              <a:t>d</a:t>
            </a:r>
            <a:r>
              <a:rPr dirty="0" sz="2500" spc="-215">
                <a:latin typeface="Trebuchet MS"/>
                <a:cs typeface="Trebuchet MS"/>
              </a:rPr>
              <a:t>i</a:t>
            </a:r>
            <a:r>
              <a:rPr dirty="0" sz="2500" spc="-140">
                <a:latin typeface="Trebuchet MS"/>
                <a:cs typeface="Trebuchet MS"/>
              </a:rPr>
              <a:t>c</a:t>
            </a:r>
            <a:r>
              <a:rPr dirty="0" sz="2500" spc="-195">
                <a:latin typeface="Trebuchet MS"/>
                <a:cs typeface="Trebuchet MS"/>
              </a:rPr>
              <a:t>t</a:t>
            </a:r>
            <a:r>
              <a:rPr dirty="0" sz="2500" spc="-215">
                <a:latin typeface="Trebuchet MS"/>
                <a:cs typeface="Trebuchet MS"/>
              </a:rPr>
              <a:t>i</a:t>
            </a:r>
            <a:r>
              <a:rPr dirty="0" sz="2500" spc="55">
                <a:latin typeface="Trebuchet MS"/>
                <a:cs typeface="Trebuchet MS"/>
              </a:rPr>
              <a:t>o</a:t>
            </a:r>
            <a:r>
              <a:rPr dirty="0" sz="2500" spc="-120">
                <a:latin typeface="Trebuchet MS"/>
                <a:cs typeface="Trebuchet MS"/>
              </a:rPr>
              <a:t>n</a:t>
            </a:r>
            <a:endParaRPr sz="25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705"/>
              </a:spcBef>
              <a:buClr>
                <a:srgbClr val="558ED5"/>
              </a:buClr>
              <a:buSzPct val="76000"/>
              <a:buAutoNum type="arabicPeriod"/>
              <a:tabLst>
                <a:tab pos="977265" algn="l"/>
                <a:tab pos="977900" algn="l"/>
              </a:tabLst>
            </a:pPr>
            <a:r>
              <a:rPr dirty="0" sz="2500" spc="-145">
                <a:latin typeface="Trebuchet MS"/>
                <a:cs typeface="Trebuchet MS"/>
              </a:rPr>
              <a:t>Service/content</a:t>
            </a:r>
            <a:r>
              <a:rPr dirty="0" sz="2500" spc="114">
                <a:latin typeface="Trebuchet MS"/>
                <a:cs typeface="Trebuchet MS"/>
              </a:rPr>
              <a:t> </a:t>
            </a:r>
            <a:r>
              <a:rPr dirty="0" sz="2500" spc="-125">
                <a:latin typeface="Trebuchet MS"/>
                <a:cs typeface="Trebuchet MS"/>
              </a:rPr>
              <a:t>recommendation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82" y="719197"/>
            <a:ext cx="4120515" cy="605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05"/>
              <a:t>T</a:t>
            </a:r>
            <a:r>
              <a:rPr dirty="0" sz="3800" spc="105">
                <a:latin typeface="Calibri"/>
                <a:cs typeface="Calibri"/>
              </a:rPr>
              <a:t>ổ</a:t>
            </a:r>
            <a:r>
              <a:rPr dirty="0" sz="3800" spc="105"/>
              <a:t>ng</a:t>
            </a:r>
            <a:r>
              <a:rPr dirty="0" sz="3800" spc="-35"/>
              <a:t> </a:t>
            </a:r>
            <a:r>
              <a:rPr dirty="0" sz="3800" spc="10"/>
              <a:t>k</a:t>
            </a:r>
            <a:r>
              <a:rPr dirty="0" sz="3800" spc="10">
                <a:latin typeface="Calibri"/>
                <a:cs typeface="Calibri"/>
              </a:rPr>
              <a:t>ế</a:t>
            </a:r>
            <a:r>
              <a:rPr dirty="0" sz="3800" spc="10"/>
              <a:t>t</a:t>
            </a:r>
            <a:r>
              <a:rPr dirty="0" sz="3800" spc="-110"/>
              <a:t> </a:t>
            </a:r>
            <a:r>
              <a:rPr dirty="0" sz="3800" spc="-50"/>
              <a:t>bài</a:t>
            </a:r>
            <a:r>
              <a:rPr dirty="0" sz="3800" spc="-100"/>
              <a:t> </a:t>
            </a:r>
            <a:r>
              <a:rPr dirty="0" sz="3800" spc="30"/>
              <a:t>gi</a:t>
            </a:r>
            <a:r>
              <a:rPr dirty="0" sz="3800" spc="30">
                <a:latin typeface="Calibri"/>
                <a:cs typeface="Calibri"/>
              </a:rPr>
              <a:t>ả</a:t>
            </a:r>
            <a:r>
              <a:rPr dirty="0" sz="3800" spc="30"/>
              <a:t>ng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93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5182" y="1443742"/>
            <a:ext cx="7400290" cy="5194935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240">
                <a:latin typeface="Trebuchet MS"/>
                <a:cs typeface="Trebuchet MS"/>
              </a:rPr>
              <a:t>K</a:t>
            </a:r>
            <a:r>
              <a:rPr dirty="0" sz="3400" spc="-254">
                <a:latin typeface="Trebuchet MS"/>
                <a:cs typeface="Trebuchet MS"/>
              </a:rPr>
              <a:t>h</a:t>
            </a:r>
            <a:r>
              <a:rPr dirty="0" sz="3400" spc="-200">
                <a:latin typeface="Trebuchet MS"/>
                <a:cs typeface="Trebuchet MS"/>
              </a:rPr>
              <a:t>á</a:t>
            </a:r>
            <a:r>
              <a:rPr dirty="0" sz="3400" spc="-225">
                <a:latin typeface="Trebuchet MS"/>
                <a:cs typeface="Trebuchet MS"/>
              </a:rPr>
              <a:t>i</a:t>
            </a:r>
            <a:r>
              <a:rPr dirty="0" sz="3400" spc="-170">
                <a:latin typeface="Trebuchet MS"/>
                <a:cs typeface="Trebuchet MS"/>
              </a:rPr>
              <a:t> </a:t>
            </a:r>
            <a:r>
              <a:rPr dirty="0" sz="3400" spc="-254">
                <a:latin typeface="Trebuchet MS"/>
                <a:cs typeface="Trebuchet MS"/>
              </a:rPr>
              <a:t>n</a:t>
            </a:r>
            <a:r>
              <a:rPr dirty="0" sz="3400" spc="-180">
                <a:latin typeface="Trebuchet MS"/>
                <a:cs typeface="Trebuchet MS"/>
              </a:rPr>
              <a:t>i</a:t>
            </a:r>
            <a:r>
              <a:rPr dirty="0" sz="3400" spc="5">
                <a:latin typeface="Calibri"/>
                <a:cs typeface="Calibri"/>
              </a:rPr>
              <a:t>ệ</a:t>
            </a:r>
            <a:r>
              <a:rPr dirty="0" sz="3400" spc="-204">
                <a:latin typeface="Trebuchet MS"/>
                <a:cs typeface="Trebuchet MS"/>
              </a:rPr>
              <a:t>m</a:t>
            </a:r>
            <a:r>
              <a:rPr dirty="0" sz="3400" spc="-50">
                <a:latin typeface="Trebuchet MS"/>
                <a:cs typeface="Trebuchet MS"/>
              </a:rPr>
              <a:t> </a:t>
            </a:r>
            <a:r>
              <a:rPr dirty="0" sz="3400" spc="-170">
                <a:latin typeface="Trebuchet MS"/>
                <a:cs typeface="Trebuchet MS"/>
              </a:rPr>
              <a:t>v</a:t>
            </a:r>
            <a:r>
              <a:rPr dirty="0" sz="3400" spc="-340">
                <a:latin typeface="Trebuchet MS"/>
                <a:cs typeface="Trebuchet MS"/>
              </a:rPr>
              <a:t>à</a:t>
            </a:r>
            <a:r>
              <a:rPr dirty="0" sz="3400" spc="-175">
                <a:latin typeface="Trebuchet MS"/>
                <a:cs typeface="Trebuchet MS"/>
              </a:rPr>
              <a:t> </a:t>
            </a:r>
            <a:r>
              <a:rPr dirty="0" sz="3400" spc="-200">
                <a:latin typeface="Trebuchet MS"/>
                <a:cs typeface="Trebuchet MS"/>
              </a:rPr>
              <a:t>đ</a:t>
            </a:r>
            <a:r>
              <a:rPr dirty="0" sz="3400" spc="15">
                <a:latin typeface="Calibri"/>
                <a:cs typeface="Calibri"/>
              </a:rPr>
              <a:t>ị</a:t>
            </a:r>
            <a:r>
              <a:rPr dirty="0" sz="3400" spc="-160">
                <a:latin typeface="Trebuchet MS"/>
                <a:cs typeface="Trebuchet MS"/>
              </a:rPr>
              <a:t>nh</a:t>
            </a:r>
            <a:r>
              <a:rPr dirty="0" sz="3400" spc="-125">
                <a:latin typeface="Trebuchet MS"/>
                <a:cs typeface="Trebuchet MS"/>
              </a:rPr>
              <a:t> </a:t>
            </a:r>
            <a:r>
              <a:rPr dirty="0" sz="3400" spc="-220">
                <a:latin typeface="Trebuchet MS"/>
                <a:cs typeface="Trebuchet MS"/>
              </a:rPr>
              <a:t>n</a:t>
            </a:r>
            <a:r>
              <a:rPr dirty="0" sz="3400" spc="-155">
                <a:latin typeface="Trebuchet MS"/>
                <a:cs typeface="Trebuchet MS"/>
              </a:rPr>
              <a:t>g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15">
                <a:latin typeface="Calibri"/>
                <a:cs typeface="Calibri"/>
              </a:rPr>
              <a:t>ĩ</a:t>
            </a:r>
            <a:r>
              <a:rPr dirty="0" sz="3400" spc="-340">
                <a:latin typeface="Trebuchet MS"/>
                <a:cs typeface="Trebuchet MS"/>
              </a:rPr>
              <a:t>a</a:t>
            </a:r>
            <a:endParaRPr sz="3400">
              <a:latin typeface="Trebuchet MS"/>
              <a:cs typeface="Trebuchet MS"/>
            </a:endParaRPr>
          </a:p>
          <a:p>
            <a:pPr lvl="1" marL="914400" indent="-482600">
              <a:lnSpc>
                <a:spcPct val="100000"/>
              </a:lnSpc>
              <a:spcBef>
                <a:spcPts val="62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13765" algn="l"/>
                <a:tab pos="914400" algn="l"/>
              </a:tabLst>
            </a:pPr>
            <a:r>
              <a:rPr dirty="0" sz="3000" spc="55">
                <a:latin typeface="Trebuchet MS"/>
                <a:cs typeface="Trebuchet MS"/>
              </a:rPr>
              <a:t>T</a:t>
            </a:r>
            <a:r>
              <a:rPr dirty="0" sz="3000" spc="-40">
                <a:latin typeface="Calibri"/>
                <a:cs typeface="Calibri"/>
              </a:rPr>
              <a:t>ậ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95">
                <a:latin typeface="Trebuchet MS"/>
                <a:cs typeface="Trebuchet MS"/>
              </a:rPr>
              <a:t>m</a:t>
            </a:r>
            <a:r>
              <a:rPr dirty="0" sz="3000" spc="20">
                <a:latin typeface="Calibri"/>
                <a:cs typeface="Calibri"/>
              </a:rPr>
              <a:t>ụ</a:t>
            </a:r>
            <a:r>
              <a:rPr dirty="0" sz="3000" spc="-270">
                <a:latin typeface="Trebuchet MS"/>
                <a:cs typeface="Trebuchet MS"/>
              </a:rPr>
              <a:t>c</a:t>
            </a:r>
            <a:r>
              <a:rPr dirty="0" sz="3000" spc="-265">
                <a:latin typeface="Trebuchet MS"/>
                <a:cs typeface="Trebuchet MS"/>
              </a:rPr>
              <a:t>,</a:t>
            </a:r>
            <a:r>
              <a:rPr dirty="0" sz="3000" spc="-56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g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80">
                <a:latin typeface="Trebuchet MS"/>
                <a:cs typeface="Trebuchet MS"/>
              </a:rPr>
              <a:t>a</a:t>
            </a:r>
            <a:r>
              <a:rPr dirty="0" sz="3000" spc="45">
                <a:latin typeface="Trebuchet MS"/>
                <a:cs typeface="Trebuchet MS"/>
              </a:rPr>
              <a:t>o</a:t>
            </a:r>
            <a:r>
              <a:rPr dirty="0" sz="3000" spc="-160">
                <a:latin typeface="Trebuchet MS"/>
                <a:cs typeface="Trebuchet MS"/>
              </a:rPr>
              <a:t> </a:t>
            </a:r>
            <a:r>
              <a:rPr dirty="0" sz="3000" spc="-180">
                <a:latin typeface="Trebuchet MS"/>
                <a:cs typeface="Trebuchet MS"/>
              </a:rPr>
              <a:t>d</a:t>
            </a:r>
            <a:r>
              <a:rPr dirty="0" sz="3000" spc="10">
                <a:latin typeface="Calibri"/>
                <a:cs typeface="Calibri"/>
              </a:rPr>
              <a:t>ị</a:t>
            </a:r>
            <a:r>
              <a:rPr dirty="0" sz="3000" spc="-190">
                <a:latin typeface="Trebuchet MS"/>
                <a:cs typeface="Trebuchet MS"/>
              </a:rPr>
              <a:t>c</a:t>
            </a:r>
            <a:r>
              <a:rPr dirty="0" sz="3000" spc="-295">
                <a:latin typeface="Trebuchet MS"/>
                <a:cs typeface="Trebuchet MS"/>
              </a:rPr>
              <a:t>h,</a:t>
            </a:r>
            <a:r>
              <a:rPr dirty="0" sz="3000" spc="-465">
                <a:latin typeface="Trebuchet MS"/>
                <a:cs typeface="Trebuchet MS"/>
              </a:rPr>
              <a:t> </a:t>
            </a:r>
            <a:r>
              <a:rPr dirty="0" sz="3000" spc="300">
                <a:latin typeface="Trebuchet MS"/>
                <a:cs typeface="Trebuchet MS"/>
              </a:rPr>
              <a:t>C</a:t>
            </a:r>
            <a:r>
              <a:rPr dirty="0" sz="3000" spc="-45">
                <a:latin typeface="Trebuchet MS"/>
                <a:cs typeface="Trebuchet MS"/>
              </a:rPr>
              <a:t>S</a:t>
            </a:r>
            <a:r>
              <a:rPr dirty="0" sz="3000" spc="459">
                <a:latin typeface="Trebuchet MS"/>
                <a:cs typeface="Trebuchet MS"/>
              </a:rPr>
              <a:t>D</a:t>
            </a:r>
            <a:r>
              <a:rPr dirty="0" sz="3000" spc="-50">
                <a:latin typeface="Trebuchet MS"/>
                <a:cs typeface="Trebuchet MS"/>
              </a:rPr>
              <a:t>L</a:t>
            </a:r>
            <a:r>
              <a:rPr dirty="0" sz="3000" spc="-275">
                <a:latin typeface="Trebuchet MS"/>
                <a:cs typeface="Trebuchet MS"/>
              </a:rPr>
              <a:t> </a:t>
            </a:r>
            <a:r>
              <a:rPr dirty="0" sz="3000" spc="-215">
                <a:latin typeface="Trebuchet MS"/>
                <a:cs typeface="Trebuchet MS"/>
              </a:rPr>
              <a:t>g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-285">
                <a:latin typeface="Trebuchet MS"/>
                <a:cs typeface="Trebuchet MS"/>
              </a:rPr>
              <a:t>a</a:t>
            </a:r>
            <a:r>
              <a:rPr dirty="0" sz="3000" spc="45">
                <a:latin typeface="Trebuchet MS"/>
                <a:cs typeface="Trebuchet MS"/>
              </a:rPr>
              <a:t>o</a:t>
            </a:r>
            <a:r>
              <a:rPr dirty="0" sz="3000" spc="-160">
                <a:latin typeface="Trebuchet MS"/>
                <a:cs typeface="Trebuchet MS"/>
              </a:rPr>
              <a:t> </a:t>
            </a:r>
            <a:r>
              <a:rPr dirty="0" sz="3000" spc="-175">
                <a:latin typeface="Trebuchet MS"/>
                <a:cs typeface="Trebuchet MS"/>
              </a:rPr>
              <a:t>d</a:t>
            </a:r>
            <a:r>
              <a:rPr dirty="0" sz="3000" spc="10">
                <a:latin typeface="Calibri"/>
                <a:cs typeface="Calibri"/>
              </a:rPr>
              <a:t>ị</a:t>
            </a:r>
            <a:r>
              <a:rPr dirty="0" sz="3000" spc="-175">
                <a:latin typeface="Trebuchet MS"/>
                <a:cs typeface="Trebuchet MS"/>
              </a:rPr>
              <a:t>ch</a:t>
            </a:r>
            <a:endParaRPr sz="3000">
              <a:latin typeface="Trebuchet MS"/>
              <a:cs typeface="Trebuchet MS"/>
            </a:endParaRPr>
          </a:p>
          <a:p>
            <a:pPr lvl="1" marL="914400" indent="-482600">
              <a:lnSpc>
                <a:spcPct val="100000"/>
              </a:lnSpc>
              <a:spcBef>
                <a:spcPts val="70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13765" algn="l"/>
                <a:tab pos="914400" algn="l"/>
              </a:tabLst>
            </a:pPr>
            <a:r>
              <a:rPr dirty="0" sz="3000" spc="-55">
                <a:latin typeface="Trebuchet MS"/>
                <a:cs typeface="Trebuchet MS"/>
              </a:rPr>
              <a:t>T</a:t>
            </a:r>
            <a:r>
              <a:rPr dirty="0" sz="3000" spc="-55">
                <a:latin typeface="Calibri"/>
                <a:cs typeface="Calibri"/>
              </a:rPr>
              <a:t>ậ</a:t>
            </a:r>
            <a:r>
              <a:rPr dirty="0" sz="3000" spc="-5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10">
                <a:latin typeface="Trebuchet MS"/>
                <a:cs typeface="Trebuchet MS"/>
              </a:rPr>
              <a:t>ph</a:t>
            </a:r>
            <a:r>
              <a:rPr dirty="0" sz="3000" spc="-110">
                <a:latin typeface="Calibri"/>
                <a:cs typeface="Calibri"/>
              </a:rPr>
              <a:t>ổ</a:t>
            </a:r>
            <a:r>
              <a:rPr dirty="0" sz="3000" spc="40">
                <a:latin typeface="Calibri"/>
                <a:cs typeface="Calibri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bi</a:t>
            </a:r>
            <a:r>
              <a:rPr dirty="0" sz="3000" spc="-120">
                <a:latin typeface="Calibri"/>
                <a:cs typeface="Calibri"/>
              </a:rPr>
              <a:t>ế</a:t>
            </a:r>
            <a:r>
              <a:rPr dirty="0" sz="3000" spc="-120">
                <a:latin typeface="Trebuchet MS"/>
                <a:cs typeface="Trebuchet MS"/>
              </a:rPr>
              <a:t>n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75">
                <a:latin typeface="Trebuchet MS"/>
                <a:cs typeface="Trebuchet MS"/>
              </a:rPr>
              <a:t>(TPB)</a:t>
            </a:r>
            <a:r>
              <a:rPr dirty="0" sz="3000" spc="-170">
                <a:latin typeface="Trebuchet MS"/>
                <a:cs typeface="Trebuchet MS"/>
              </a:rPr>
              <a:t> </a:t>
            </a:r>
            <a:r>
              <a:rPr dirty="0" sz="3000" spc="-235">
                <a:latin typeface="Trebuchet MS"/>
                <a:cs typeface="Trebuchet MS"/>
              </a:rPr>
              <a:t>và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140">
                <a:latin typeface="Trebuchet MS"/>
                <a:cs typeface="Trebuchet MS"/>
              </a:rPr>
              <a:t>lu</a:t>
            </a:r>
            <a:r>
              <a:rPr dirty="0" sz="3000" spc="-140">
                <a:latin typeface="Calibri"/>
                <a:cs typeface="Calibri"/>
              </a:rPr>
              <a:t>ậ</a:t>
            </a:r>
            <a:r>
              <a:rPr dirty="0" sz="3000" spc="-140">
                <a:latin typeface="Trebuchet MS"/>
                <a:cs typeface="Trebuchet MS"/>
              </a:rPr>
              <a:t>t</a:t>
            </a:r>
            <a:r>
              <a:rPr dirty="0" sz="3000" spc="-100">
                <a:latin typeface="Trebuchet MS"/>
                <a:cs typeface="Trebuchet MS"/>
              </a:rPr>
              <a:t> </a:t>
            </a:r>
            <a:r>
              <a:rPr dirty="0" sz="3000" spc="-105">
                <a:latin typeface="Trebuchet MS"/>
                <a:cs typeface="Trebuchet MS"/>
              </a:rPr>
              <a:t>k</a:t>
            </a:r>
            <a:r>
              <a:rPr dirty="0" sz="3000" spc="-105">
                <a:latin typeface="Calibri"/>
                <a:cs typeface="Calibri"/>
              </a:rPr>
              <a:t>ế</a:t>
            </a:r>
            <a:r>
              <a:rPr dirty="0" sz="3000" spc="-105">
                <a:latin typeface="Trebuchet MS"/>
                <a:cs typeface="Trebuchet MS"/>
              </a:rPr>
              <a:t>t </a:t>
            </a:r>
            <a:r>
              <a:rPr dirty="0" sz="3000" spc="-120">
                <a:latin typeface="Trebuchet MS"/>
                <a:cs typeface="Trebuchet MS"/>
              </a:rPr>
              <a:t>h</a:t>
            </a:r>
            <a:r>
              <a:rPr dirty="0" sz="3000" spc="-120">
                <a:latin typeface="Calibri"/>
                <a:cs typeface="Calibri"/>
              </a:rPr>
              <a:t>ợ</a:t>
            </a:r>
            <a:r>
              <a:rPr dirty="0" sz="3000" spc="-120">
                <a:latin typeface="Trebuchet MS"/>
                <a:cs typeface="Trebuchet MS"/>
              </a:rPr>
              <a:t>p</a:t>
            </a:r>
            <a:r>
              <a:rPr dirty="0" sz="3000" spc="-100">
                <a:latin typeface="Trebuchet MS"/>
                <a:cs typeface="Trebuchet MS"/>
              </a:rPr>
              <a:t> </a:t>
            </a:r>
            <a:r>
              <a:rPr dirty="0" sz="3000" spc="45">
                <a:latin typeface="Trebuchet MS"/>
                <a:cs typeface="Trebuchet MS"/>
              </a:rPr>
              <a:t>(LKH)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360">
                <a:latin typeface="Trebuchet MS"/>
                <a:cs typeface="Trebuchet MS"/>
              </a:rPr>
              <a:t>C</a:t>
            </a:r>
            <a:r>
              <a:rPr dirty="0" sz="3400" spc="-295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215">
                <a:latin typeface="Trebuchet MS"/>
                <a:cs typeface="Trebuchet MS"/>
              </a:rPr>
              <a:t> </a:t>
            </a:r>
            <a:r>
              <a:rPr dirty="0" sz="3400" spc="-180">
                <a:latin typeface="Trebuchet MS"/>
                <a:cs typeface="Trebuchet MS"/>
              </a:rPr>
              <a:t>p</a:t>
            </a:r>
            <a:r>
              <a:rPr dirty="0" sz="3400" spc="-18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ư</a:t>
            </a:r>
            <a:r>
              <a:rPr dirty="0" sz="3400" spc="30">
                <a:latin typeface="Calibri"/>
                <a:cs typeface="Calibri"/>
              </a:rPr>
              <a:t>ơ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35">
                <a:latin typeface="Trebuchet MS"/>
                <a:cs typeface="Trebuchet MS"/>
              </a:rPr>
              <a:t>ph</a:t>
            </a:r>
            <a:r>
              <a:rPr dirty="0" sz="3400" spc="-18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-254">
                <a:latin typeface="Trebuchet MS"/>
                <a:cs typeface="Trebuchet MS"/>
              </a:rPr>
              <a:t>h</a:t>
            </a:r>
            <a:r>
              <a:rPr dirty="0" sz="3400" spc="-200">
                <a:latin typeface="Trebuchet MS"/>
                <a:cs typeface="Trebuchet MS"/>
              </a:rPr>
              <a:t>a</a:t>
            </a:r>
            <a:r>
              <a:rPr dirty="0" sz="3400" spc="-225">
                <a:latin typeface="Trebuchet MS"/>
                <a:cs typeface="Trebuchet MS"/>
              </a:rPr>
              <a:t>i</a:t>
            </a:r>
            <a:r>
              <a:rPr dirty="0" sz="3400" spc="-170">
                <a:latin typeface="Trebuchet MS"/>
                <a:cs typeface="Trebuchet MS"/>
              </a:rPr>
              <a:t> </a:t>
            </a:r>
            <a:r>
              <a:rPr dirty="0" sz="3400" spc="-229">
                <a:latin typeface="Trebuchet MS"/>
                <a:cs typeface="Trebuchet MS"/>
              </a:rPr>
              <a:t>phá</a:t>
            </a:r>
            <a:r>
              <a:rPr dirty="0" sz="3400" spc="-480">
                <a:latin typeface="Trebuchet MS"/>
                <a:cs typeface="Trebuchet MS"/>
              </a:rPr>
              <a:t> </a:t>
            </a:r>
            <a:r>
              <a:rPr dirty="0" sz="3400" spc="120">
                <a:latin typeface="Trebuchet MS"/>
                <a:cs typeface="Trebuchet MS"/>
              </a:rPr>
              <a:t>T</a:t>
            </a:r>
            <a:r>
              <a:rPr dirty="0" sz="3400" spc="-200">
                <a:latin typeface="Trebuchet MS"/>
                <a:cs typeface="Trebuchet MS"/>
              </a:rPr>
              <a:t>P</a:t>
            </a:r>
            <a:r>
              <a:rPr dirty="0" sz="3400" spc="-10">
                <a:latin typeface="Trebuchet MS"/>
                <a:cs typeface="Trebuchet MS"/>
              </a:rPr>
              <a:t>B</a:t>
            </a:r>
            <a:r>
              <a:rPr dirty="0" sz="3400" spc="-140">
                <a:latin typeface="Trebuchet MS"/>
                <a:cs typeface="Trebuchet MS"/>
              </a:rPr>
              <a:t> </a:t>
            </a:r>
            <a:r>
              <a:rPr dirty="0" sz="3400" spc="-170">
                <a:latin typeface="Trebuchet MS"/>
                <a:cs typeface="Trebuchet MS"/>
              </a:rPr>
              <a:t>v</a:t>
            </a:r>
            <a:r>
              <a:rPr dirty="0" sz="3400" spc="-340">
                <a:latin typeface="Trebuchet MS"/>
                <a:cs typeface="Trebuchet MS"/>
              </a:rPr>
              <a:t>à</a:t>
            </a:r>
            <a:r>
              <a:rPr dirty="0" sz="3400" spc="-180">
                <a:latin typeface="Trebuchet MS"/>
                <a:cs typeface="Trebuchet MS"/>
              </a:rPr>
              <a:t> </a:t>
            </a:r>
            <a:r>
              <a:rPr dirty="0" sz="3400" spc="-25">
                <a:latin typeface="Trebuchet MS"/>
                <a:cs typeface="Trebuchet MS"/>
              </a:rPr>
              <a:t>L</a:t>
            </a:r>
            <a:r>
              <a:rPr dirty="0" sz="3400" spc="240">
                <a:latin typeface="Trebuchet MS"/>
                <a:cs typeface="Trebuchet MS"/>
              </a:rPr>
              <a:t>K</a:t>
            </a:r>
            <a:r>
              <a:rPr dirty="0" sz="3400" spc="250">
                <a:latin typeface="Trebuchet MS"/>
                <a:cs typeface="Trebuchet MS"/>
              </a:rPr>
              <a:t>H</a:t>
            </a:r>
            <a:endParaRPr sz="34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62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77265" algn="l"/>
                <a:tab pos="9779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ơ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405">
                <a:latin typeface="Trebuchet MS"/>
                <a:cs typeface="Trebuchet MS"/>
              </a:rPr>
              <a:t> </a:t>
            </a:r>
            <a:r>
              <a:rPr dirty="0" sz="3000" spc="225">
                <a:latin typeface="Trebuchet MS"/>
                <a:cs typeface="Trebuchet MS"/>
              </a:rPr>
              <a:t>A</a:t>
            </a:r>
            <a:r>
              <a:rPr dirty="0" sz="3000" spc="-90">
                <a:latin typeface="Trebuchet MS"/>
                <a:cs typeface="Trebuchet MS"/>
              </a:rPr>
              <a:t>p</a:t>
            </a:r>
            <a:r>
              <a:rPr dirty="0" sz="3000" spc="-55">
                <a:latin typeface="Trebuchet MS"/>
                <a:cs typeface="Trebuchet MS"/>
              </a:rPr>
              <a:t>r</a:t>
            </a:r>
            <a:r>
              <a:rPr dirty="0" sz="3000" spc="-160">
                <a:latin typeface="Trebuchet MS"/>
                <a:cs typeface="Trebuchet MS"/>
              </a:rPr>
              <a:t>i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30">
                <a:latin typeface="Trebuchet MS"/>
                <a:cs typeface="Trebuchet MS"/>
              </a:rPr>
              <a:t>r</a:t>
            </a:r>
            <a:r>
              <a:rPr dirty="0" sz="3000" spc="-200">
                <a:latin typeface="Trebuchet MS"/>
                <a:cs typeface="Trebuchet MS"/>
              </a:rPr>
              <a:t>i</a:t>
            </a:r>
            <a:endParaRPr sz="30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705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77265" algn="l"/>
                <a:tab pos="977900" algn="l"/>
              </a:tabLst>
            </a:pP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ơ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 </a:t>
            </a:r>
            <a:r>
              <a:rPr dirty="0" sz="3000" spc="-180">
                <a:latin typeface="Trebuchet MS"/>
                <a:cs typeface="Trebuchet MS"/>
              </a:rPr>
              <a:t>F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105">
                <a:latin typeface="Trebuchet MS"/>
                <a:cs typeface="Trebuchet MS"/>
              </a:rPr>
              <a:t>-</a:t>
            </a:r>
            <a:r>
              <a:rPr dirty="0" sz="3000" spc="110">
                <a:latin typeface="Trebuchet MS"/>
                <a:cs typeface="Trebuchet MS"/>
              </a:rPr>
              <a:t>G</a:t>
            </a:r>
            <a:r>
              <a:rPr dirty="0" sz="3000" spc="-15">
                <a:latin typeface="Trebuchet MS"/>
                <a:cs typeface="Trebuchet MS"/>
              </a:rPr>
              <a:t>r</a:t>
            </a:r>
            <a:r>
              <a:rPr dirty="0" sz="3000" spc="85">
                <a:latin typeface="Trebuchet MS"/>
                <a:cs typeface="Trebuchet MS"/>
              </a:rPr>
              <a:t>o</a:t>
            </a:r>
            <a:r>
              <a:rPr dirty="0" sz="3000" spc="-35">
                <a:latin typeface="Trebuchet MS"/>
                <a:cs typeface="Trebuchet MS"/>
              </a:rPr>
              <a:t>w</a:t>
            </a:r>
            <a:r>
              <a:rPr dirty="0" sz="3000" spc="-195">
                <a:latin typeface="Trebuchet MS"/>
                <a:cs typeface="Trebuchet MS"/>
              </a:rPr>
              <a:t>t</a:t>
            </a:r>
            <a:r>
              <a:rPr dirty="0" sz="3000" spc="-140">
                <a:latin typeface="Trebuchet MS"/>
                <a:cs typeface="Trebuchet MS"/>
              </a:rPr>
              <a:t>h</a:t>
            </a:r>
            <a:endParaRPr sz="3000">
              <a:latin typeface="Trebuchet MS"/>
              <a:cs typeface="Trebuchet MS"/>
            </a:endParaRPr>
          </a:p>
          <a:p>
            <a:pPr lvl="1" marL="977900" indent="-546100">
              <a:lnSpc>
                <a:spcPct val="100000"/>
              </a:lnSpc>
              <a:spcBef>
                <a:spcPts val="600"/>
              </a:spcBef>
              <a:buClr>
                <a:srgbClr val="558ED5"/>
              </a:buClr>
              <a:buSzPct val="73333"/>
              <a:buFont typeface="Arial MT"/>
              <a:buChar char="•"/>
              <a:tabLst>
                <a:tab pos="977265" algn="l"/>
                <a:tab pos="977900" algn="l"/>
              </a:tabLst>
            </a:pPr>
            <a:r>
              <a:rPr dirty="0" sz="3000" spc="300">
                <a:latin typeface="Trebuchet MS"/>
                <a:cs typeface="Trebuchet MS"/>
              </a:rPr>
              <a:t>C</a:t>
            </a:r>
            <a:r>
              <a:rPr dirty="0" sz="3000" spc="-2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r>
              <a:rPr dirty="0" sz="3000" spc="-120">
                <a:latin typeface="Trebuchet MS"/>
                <a:cs typeface="Trebuchet MS"/>
              </a:rPr>
              <a:t> </a:t>
            </a:r>
            <a:r>
              <a:rPr dirty="0" sz="3000" spc="-160">
                <a:latin typeface="Trebuchet MS"/>
                <a:cs typeface="Trebuchet MS"/>
              </a:rPr>
              <a:t>ph</a:t>
            </a:r>
            <a:r>
              <a:rPr dirty="0" sz="3000" spc="-10">
                <a:latin typeface="Calibri"/>
                <a:cs typeface="Calibri"/>
              </a:rPr>
              <a:t>ư</a:t>
            </a:r>
            <a:r>
              <a:rPr dirty="0" sz="3000" spc="-35">
                <a:latin typeface="Calibri"/>
                <a:cs typeface="Calibri"/>
              </a:rPr>
              <a:t>ơ</a:t>
            </a:r>
            <a:r>
              <a:rPr dirty="0" sz="3000" spc="-185">
                <a:latin typeface="Trebuchet MS"/>
                <a:cs typeface="Trebuchet MS"/>
              </a:rPr>
              <a:t>ng</a:t>
            </a:r>
            <a:r>
              <a:rPr dirty="0" sz="3000" spc="-185">
                <a:latin typeface="Trebuchet MS"/>
                <a:cs typeface="Trebuchet MS"/>
              </a:rPr>
              <a:t> </a:t>
            </a:r>
            <a:r>
              <a:rPr dirty="0" sz="3000" spc="-210">
                <a:latin typeface="Trebuchet MS"/>
                <a:cs typeface="Trebuchet MS"/>
              </a:rPr>
              <a:t>ph</a:t>
            </a:r>
            <a:r>
              <a:rPr dirty="0" sz="3000" spc="-185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p</a:t>
            </a:r>
            <a:r>
              <a:rPr dirty="0" sz="3000" spc="-204">
                <a:latin typeface="Trebuchet MS"/>
                <a:cs typeface="Trebuchet MS"/>
              </a:rPr>
              <a:t> </a:t>
            </a:r>
            <a:r>
              <a:rPr dirty="0" sz="3000" spc="-120">
                <a:latin typeface="Trebuchet MS"/>
                <a:cs typeface="Trebuchet MS"/>
              </a:rPr>
              <a:t>k</a:t>
            </a:r>
            <a:r>
              <a:rPr dirty="0" sz="3000" spc="-225">
                <a:latin typeface="Trebuchet MS"/>
                <a:cs typeface="Trebuchet MS"/>
              </a:rPr>
              <a:t>h</a:t>
            </a:r>
            <a:r>
              <a:rPr dirty="0" sz="3000" spc="-200">
                <a:latin typeface="Trebuchet MS"/>
                <a:cs typeface="Trebuchet MS"/>
              </a:rPr>
              <a:t>á</a:t>
            </a:r>
            <a:r>
              <a:rPr dirty="0" sz="3000" spc="-175">
                <a:latin typeface="Trebuchet MS"/>
                <a:cs typeface="Trebuchet MS"/>
              </a:rPr>
              <a:t>c</a:t>
            </a:r>
            <a:endParaRPr sz="30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00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509">
                <a:latin typeface="Trebuchet MS"/>
                <a:cs typeface="Trebuchet MS"/>
              </a:rPr>
              <a:t>Đ</a:t>
            </a:r>
            <a:r>
              <a:rPr dirty="0" sz="3400" spc="-295">
                <a:latin typeface="Trebuchet MS"/>
                <a:cs typeface="Trebuchet MS"/>
              </a:rPr>
              <a:t>á</a:t>
            </a:r>
            <a:r>
              <a:rPr dirty="0" sz="3400" spc="-160">
                <a:latin typeface="Trebuchet MS"/>
                <a:cs typeface="Trebuchet MS"/>
              </a:rPr>
              <a:t>nh</a:t>
            </a:r>
            <a:r>
              <a:rPr dirty="0" sz="3400" spc="-225">
                <a:latin typeface="Trebuchet MS"/>
                <a:cs typeface="Trebuchet MS"/>
              </a:rPr>
              <a:t> </a:t>
            </a:r>
            <a:r>
              <a:rPr dirty="0" sz="3400" spc="-215">
                <a:latin typeface="Trebuchet MS"/>
                <a:cs typeface="Trebuchet MS"/>
              </a:rPr>
              <a:t>g</a:t>
            </a:r>
            <a:r>
              <a:rPr dirty="0" sz="3400" spc="-275">
                <a:latin typeface="Trebuchet MS"/>
                <a:cs typeface="Trebuchet MS"/>
              </a:rPr>
              <a:t>i</a:t>
            </a:r>
            <a:r>
              <a:rPr dirty="0" sz="3400" spc="-340">
                <a:latin typeface="Trebuchet MS"/>
                <a:cs typeface="Trebuchet MS"/>
              </a:rPr>
              <a:t>á</a:t>
            </a:r>
            <a:r>
              <a:rPr dirty="0" sz="3400" spc="-180">
                <a:latin typeface="Trebuchet MS"/>
                <a:cs typeface="Trebuchet MS"/>
              </a:rPr>
              <a:t> </a:t>
            </a:r>
            <a:r>
              <a:rPr dirty="0" sz="3400" spc="-310">
                <a:latin typeface="Trebuchet MS"/>
                <a:cs typeface="Trebuchet MS"/>
              </a:rPr>
              <a:t>l</a:t>
            </a:r>
            <a:r>
              <a:rPr dirty="0" sz="3400" spc="-165">
                <a:latin typeface="Trebuchet MS"/>
                <a:cs typeface="Trebuchet MS"/>
              </a:rPr>
              <a:t>u</a:t>
            </a:r>
            <a:r>
              <a:rPr dirty="0" sz="3400" spc="-30">
                <a:latin typeface="Calibri"/>
                <a:cs typeface="Calibri"/>
              </a:rPr>
              <a:t>ậ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60">
                <a:latin typeface="Trebuchet MS"/>
                <a:cs typeface="Trebuchet MS"/>
              </a:rPr>
              <a:t> </a:t>
            </a:r>
            <a:r>
              <a:rPr dirty="0" sz="3400" spc="-120">
                <a:latin typeface="Trebuchet MS"/>
                <a:cs typeface="Trebuchet MS"/>
              </a:rPr>
              <a:t>k</a:t>
            </a:r>
            <a:r>
              <a:rPr dirty="0" sz="3400" spc="5">
                <a:latin typeface="Calibri"/>
                <a:cs typeface="Calibri"/>
              </a:rPr>
              <a:t>ế</a:t>
            </a:r>
            <a:r>
              <a:rPr dirty="0" sz="3400" spc="-220">
                <a:latin typeface="Trebuchet MS"/>
                <a:cs typeface="Trebuchet MS"/>
              </a:rPr>
              <a:t>t</a:t>
            </a:r>
            <a:r>
              <a:rPr dirty="0" sz="3400" spc="-60">
                <a:latin typeface="Trebuchet MS"/>
                <a:cs typeface="Trebuchet MS"/>
              </a:rPr>
              <a:t> </a:t>
            </a:r>
            <a:r>
              <a:rPr dirty="0" sz="3400" spc="-165">
                <a:latin typeface="Trebuchet MS"/>
                <a:cs typeface="Trebuchet MS"/>
              </a:rPr>
              <a:t>h</a:t>
            </a:r>
            <a:r>
              <a:rPr dirty="0" sz="3400" spc="30">
                <a:latin typeface="Calibri"/>
                <a:cs typeface="Calibri"/>
              </a:rPr>
              <a:t>ợ</a:t>
            </a:r>
            <a:r>
              <a:rPr dirty="0" sz="3400" spc="-195">
                <a:latin typeface="Trebuchet MS"/>
                <a:cs typeface="Trebuchet MS"/>
              </a:rPr>
              <a:t>p</a:t>
            </a:r>
            <a:endParaRPr sz="3400">
              <a:latin typeface="Trebuchet MS"/>
              <a:cs typeface="Trebuchet MS"/>
            </a:endParaRPr>
          </a:p>
          <a:p>
            <a:pPr marL="558800" indent="-546100">
              <a:lnSpc>
                <a:spcPct val="100000"/>
              </a:lnSpc>
              <a:spcBef>
                <a:spcPts val="825"/>
              </a:spcBef>
              <a:buAutoNum type="arabicPeriod"/>
              <a:tabLst>
                <a:tab pos="558165" algn="l"/>
                <a:tab pos="558800" algn="l"/>
              </a:tabLst>
            </a:pPr>
            <a:r>
              <a:rPr dirty="0" sz="3400" spc="10">
                <a:latin typeface="Trebuchet MS"/>
                <a:cs typeface="Trebuchet MS"/>
              </a:rPr>
              <a:t>C</a:t>
            </a:r>
            <a:r>
              <a:rPr dirty="0" sz="3400" spc="60">
                <a:latin typeface="Trebuchet MS"/>
                <a:cs typeface="Trebuchet MS"/>
              </a:rPr>
              <a:t>á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215">
                <a:latin typeface="Trebuchet MS"/>
                <a:cs typeface="Trebuchet MS"/>
              </a:rPr>
              <a:t> </a:t>
            </a:r>
            <a:r>
              <a:rPr dirty="0" sz="3400" spc="-50">
                <a:latin typeface="Calibri"/>
                <a:cs typeface="Calibri"/>
              </a:rPr>
              <a:t>ứ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00">
                <a:latin typeface="Trebuchet MS"/>
                <a:cs typeface="Trebuchet MS"/>
              </a:rPr>
              <a:t>d</a:t>
            </a:r>
            <a:r>
              <a:rPr dirty="0" sz="3400" spc="10">
                <a:latin typeface="Calibri"/>
                <a:cs typeface="Calibri"/>
              </a:rPr>
              <a:t>ụ</a:t>
            </a:r>
            <a:r>
              <a:rPr dirty="0" sz="3400" spc="-210">
                <a:latin typeface="Trebuchet MS"/>
                <a:cs typeface="Trebuchet MS"/>
              </a:rPr>
              <a:t>ng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160">
                <a:latin typeface="Trebuchet MS"/>
                <a:cs typeface="Trebuchet MS"/>
              </a:rPr>
              <a:t>h</a:t>
            </a:r>
            <a:r>
              <a:rPr dirty="0" sz="3400" spc="-50">
                <a:latin typeface="Calibri"/>
                <a:cs typeface="Calibri"/>
              </a:rPr>
              <a:t>ự</a:t>
            </a:r>
            <a:r>
              <a:rPr dirty="0" sz="3400" spc="-195">
                <a:latin typeface="Trebuchet MS"/>
                <a:cs typeface="Trebuchet MS"/>
              </a:rPr>
              <a:t>c</a:t>
            </a:r>
            <a:r>
              <a:rPr dirty="0" sz="3400" spc="-15">
                <a:latin typeface="Trebuchet MS"/>
                <a:cs typeface="Trebuchet MS"/>
              </a:rPr>
              <a:t> </a:t>
            </a:r>
            <a:r>
              <a:rPr dirty="0" sz="3400" spc="-254">
                <a:latin typeface="Trebuchet MS"/>
                <a:cs typeface="Trebuchet MS"/>
              </a:rPr>
              <a:t>t</a:t>
            </a:r>
            <a:r>
              <a:rPr dirty="0" sz="3400" spc="-270">
                <a:latin typeface="Trebuchet MS"/>
                <a:cs typeface="Trebuchet MS"/>
              </a:rPr>
              <a:t>i</a:t>
            </a:r>
            <a:r>
              <a:rPr dirty="0" sz="3400" spc="5">
                <a:latin typeface="Calibri"/>
                <a:cs typeface="Calibri"/>
              </a:rPr>
              <a:t>ễ</a:t>
            </a:r>
            <a:r>
              <a:rPr dirty="0" sz="3400" spc="-160">
                <a:latin typeface="Trebuchet MS"/>
                <a:cs typeface="Trebuchet MS"/>
              </a:rPr>
              <a:t>n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0" y="393700"/>
            <a:ext cx="9664700" cy="6756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1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 spc="-5"/>
              <a:t>93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2021-10-28T03:15:32Z</dcterms:created>
  <dcterms:modified xsi:type="dcterms:W3CDTF">2021-10-28T03:15:32Z</dcterms:modified>
</cp:coreProperties>
</file>